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2" r:id="rId6"/>
    <p:sldId id="273" r:id="rId7"/>
    <p:sldId id="274" r:id="rId8"/>
    <p:sldId id="275" r:id="rId9"/>
    <p:sldId id="276" r:id="rId10"/>
    <p:sldId id="278" r:id="rId11"/>
    <p:sldId id="277" r:id="rId12"/>
    <p:sldId id="271" r:id="rId13"/>
  </p:sldIdLst>
  <p:sldSz cx="10693400" cy="7562850"/>
  <p:notesSz cx="106934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18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7087083"/>
            <a:ext cx="10692003" cy="472438"/>
          </a:xfrm>
          <a:prstGeom prst="rect">
            <a:avLst/>
          </a:prstGeom>
        </p:spPr>
      </p:pic>
      <p:sp>
        <p:nvSpPr>
          <p:cNvPr id="2" name="Holder 2"/>
          <p:cNvSpPr>
            <a:spLocks noGrp="1"/>
          </p:cNvSpPr>
          <p:nvPr>
            <p:ph type="title"/>
          </p:nvPr>
        </p:nvSpPr>
        <p:spPr>
          <a:xfrm>
            <a:off x="534670" y="302514"/>
            <a:ext cx="962406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39.png"/><Relationship Id="rId27" Type="http://schemas.openxmlformats.org/officeDocument/2006/relationships/hyperlink" Target="mailto:kingagrochemicals@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700" y="253286"/>
            <a:ext cx="9933594" cy="6268377"/>
          </a:xfrm>
          <a:prstGeom prst="rect">
            <a:avLst/>
          </a:prstGeom>
        </p:spPr>
      </p:pic>
      <p:pic>
        <p:nvPicPr>
          <p:cNvPr id="2" name="Picture 1">
            <a:extLst>
              <a:ext uri="{FF2B5EF4-FFF2-40B4-BE49-F238E27FC236}">
                <a16:creationId xmlns:a16="http://schemas.microsoft.com/office/drawing/2014/main" id="{4631C504-40BF-A60E-98FB-7EDA1216263A}"/>
              </a:ext>
            </a:extLst>
          </p:cNvPr>
          <p:cNvPicPr/>
          <p:nvPr/>
        </p:nvPicPr>
        <p:blipFill>
          <a:blip r:embed="rId3"/>
          <a:stretch>
            <a:fillRect/>
          </a:stretch>
        </p:blipFill>
        <p:spPr>
          <a:xfrm>
            <a:off x="4954097" y="253286"/>
            <a:ext cx="5538966" cy="144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8B290-B67B-C0D1-CFC3-A58831066D89}"/>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C47771C-921C-7CE2-9F51-8EA449A2B78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AE4DBCD2-808D-3904-5FF5-FB5D0EE4ADB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E9EDBAE-0C03-38D5-D5E2-F0C45849D4BC}"/>
              </a:ext>
            </a:extLst>
          </p:cNvPr>
          <p:cNvSpPr/>
          <p:nvPr/>
        </p:nvSpPr>
        <p:spPr>
          <a:xfrm>
            <a:off x="5803900" y="285164"/>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BORER SPECIAL LARVICIDE</a:t>
            </a:r>
          </a:p>
          <a:p>
            <a:pPr algn="ctr"/>
            <a:endParaRPr lang="en-IN" b="1" dirty="0">
              <a:solidFill>
                <a:schemeClr val="tx2"/>
              </a:solidFill>
              <a:latin typeface="Trebuchet MS" panose="020B0603020202020204" pitchFamily="34" charset="0"/>
            </a:endParaRPr>
          </a:p>
          <a:p>
            <a:pPr algn="ct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EA9C1F29-0C90-9E6A-E513-76683E0E9D9C}"/>
              </a:ext>
            </a:extLst>
          </p:cNvPr>
          <p:cNvSpPr/>
          <p:nvPr/>
        </p:nvSpPr>
        <p:spPr>
          <a:xfrm>
            <a:off x="340945" y="370499"/>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ALL SUCKING PEST</a:t>
            </a:r>
          </a:p>
        </p:txBody>
      </p:sp>
      <p:sp>
        <p:nvSpPr>
          <p:cNvPr id="10" name="object 93">
            <a:extLst>
              <a:ext uri="{FF2B5EF4-FFF2-40B4-BE49-F238E27FC236}">
                <a16:creationId xmlns:a16="http://schemas.microsoft.com/office/drawing/2014/main" id="{EAF24FC4-683D-5416-A98A-D67A626F9803}"/>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2058" name="Image 1307">
            <a:extLst>
              <a:ext uri="{FF2B5EF4-FFF2-40B4-BE49-F238E27FC236}">
                <a16:creationId xmlns:a16="http://schemas.microsoft.com/office/drawing/2014/main" id="{3210692D-19B6-614E-97CB-D629076B43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23" y="1088050"/>
            <a:ext cx="2690813" cy="2432050"/>
          </a:xfrm>
          <a:prstGeom prst="rect">
            <a:avLst/>
          </a:prstGeom>
          <a:noFill/>
          <a:extLst>
            <a:ext uri="{909E8E84-426E-40DD-AFC4-6F175D3DCCD1}">
              <a14:hiddenFill xmlns:a14="http://schemas.microsoft.com/office/drawing/2010/main">
                <a:solidFill>
                  <a:srgbClr val="FFFFFF"/>
                </a:solidFill>
              </a14:hiddenFill>
            </a:ext>
          </a:extLst>
        </p:spPr>
      </p:pic>
      <p:sp>
        <p:nvSpPr>
          <p:cNvPr id="30" name="object 3">
            <a:extLst>
              <a:ext uri="{FF2B5EF4-FFF2-40B4-BE49-F238E27FC236}">
                <a16:creationId xmlns:a16="http://schemas.microsoft.com/office/drawing/2014/main" id="{63D42DAE-7413-57BD-0AC0-E30DD214D980}"/>
              </a:ext>
            </a:extLst>
          </p:cNvPr>
          <p:cNvSpPr txBox="1"/>
          <p:nvPr/>
        </p:nvSpPr>
        <p:spPr>
          <a:xfrm>
            <a:off x="1059972" y="4210766"/>
            <a:ext cx="3446585" cy="2675091"/>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ALL SUCKING PEST</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Control of sucking and chewing insects, such as plant hoppers, stink bugs Effective against Larva, Aphids and whiteflies it make plant healthier and decrease the insect stress</a:t>
            </a:r>
            <a:endParaRPr kumimoji="0" lang="en-US" altLang="en-US" sz="400" i="0" u="none" strike="noStrike" cap="none" normalizeH="0" baseline="0" dirty="0">
              <a:ln>
                <a:noFill/>
              </a:ln>
              <a:solidFill>
                <a:schemeClr val="tx1"/>
              </a:solidFill>
              <a:effectLst/>
              <a:latin typeface="Trebuchet MS" panose="020B0603020202020204" pitchFamily="34" charset="0"/>
            </a:endParaRPr>
          </a:p>
        </p:txBody>
      </p:sp>
      <p:sp>
        <p:nvSpPr>
          <p:cNvPr id="4" name="object 2">
            <a:extLst>
              <a:ext uri="{FF2B5EF4-FFF2-40B4-BE49-F238E27FC236}">
                <a16:creationId xmlns:a16="http://schemas.microsoft.com/office/drawing/2014/main" id="{7273A5F2-0194-3039-D461-73A6416AEB1D}"/>
              </a:ext>
            </a:extLst>
          </p:cNvPr>
          <p:cNvSpPr txBox="1"/>
          <p:nvPr/>
        </p:nvSpPr>
        <p:spPr>
          <a:xfrm>
            <a:off x="6118581" y="4157129"/>
            <a:ext cx="3514847" cy="2902173"/>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BORER SPECIAL LARVICIDE</a:t>
            </a:r>
          </a:p>
          <a:p>
            <a:r>
              <a:rPr sz="1400" dirty="0">
                <a:solidFill>
                  <a:schemeClr val="tx1"/>
                </a:solidFill>
              </a:rPr>
              <a:t>Packing :</a:t>
            </a:r>
          </a:p>
          <a:p>
            <a:r>
              <a:rPr sz="1400" dirty="0">
                <a:solidFill>
                  <a:schemeClr val="tx1"/>
                </a:solidFill>
              </a:rPr>
              <a:t>5 ML X 5 Nos = 1 Tray (100 Tray X 1 Box)</a:t>
            </a:r>
          </a:p>
          <a:p>
            <a:r>
              <a:rPr sz="1400" dirty="0">
                <a:solidFill>
                  <a:schemeClr val="tx1"/>
                </a:solidFill>
              </a:rPr>
              <a:t>(CORN/BRINJAL/BORER SPECIAL )</a:t>
            </a:r>
          </a:p>
          <a:p>
            <a:r>
              <a:rPr sz="1400" dirty="0"/>
              <a:t>Dose :</a:t>
            </a:r>
          </a:p>
          <a:p>
            <a:r>
              <a:rPr sz="1400" dirty="0">
                <a:solidFill>
                  <a:schemeClr val="tx1"/>
                </a:solidFill>
              </a:rPr>
              <a:t>5 ml / 15 liter water</a:t>
            </a:r>
          </a:p>
          <a:p>
            <a:r>
              <a:rPr sz="1400" dirty="0"/>
              <a:t>Use : </a:t>
            </a:r>
            <a:endParaRPr lang="en-US" sz="1400" dirty="0"/>
          </a:p>
          <a:p>
            <a:pPr algn="just"/>
            <a:r>
              <a:rPr sz="1400" dirty="0">
                <a:solidFill>
                  <a:schemeClr val="tx1"/>
                </a:solidFill>
              </a:rPr>
              <a:t>Effective against stem borer, shoot borer and all types of borer larvait has a toxic effect on eggs of some species and, in some cases, reduces fecundity it make plant healthier and decrease the insect stress</a:t>
            </a:r>
          </a:p>
        </p:txBody>
      </p:sp>
      <p:pic>
        <p:nvPicPr>
          <p:cNvPr id="5" name="object 7">
            <a:extLst>
              <a:ext uri="{FF2B5EF4-FFF2-40B4-BE49-F238E27FC236}">
                <a16:creationId xmlns:a16="http://schemas.microsoft.com/office/drawing/2014/main" id="{D56B9499-59D9-F69B-863A-7D602DB33CCE}"/>
              </a:ext>
            </a:extLst>
          </p:cNvPr>
          <p:cNvPicPr/>
          <p:nvPr/>
        </p:nvPicPr>
        <p:blipFill>
          <a:blip r:embed="rId4" cstate="print"/>
          <a:stretch>
            <a:fillRect/>
          </a:stretch>
        </p:blipFill>
        <p:spPr>
          <a:xfrm>
            <a:off x="6627291" y="957518"/>
            <a:ext cx="2544218" cy="2306983"/>
          </a:xfrm>
          <a:prstGeom prst="rect">
            <a:avLst/>
          </a:prstGeom>
        </p:spPr>
      </p:pic>
    </p:spTree>
    <p:extLst>
      <p:ext uri="{BB962C8B-B14F-4D97-AF65-F5344CB8AC3E}">
        <p14:creationId xmlns:p14="http://schemas.microsoft.com/office/powerpoint/2010/main" val="8059052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D5021-17E9-760A-BA74-9D4B4249F5BA}"/>
            </a:ext>
          </a:extLst>
        </p:cNvPr>
        <p:cNvGrpSpPr/>
        <p:nvPr/>
      </p:nvGrpSpPr>
      <p:grpSpPr>
        <a:xfrm>
          <a:off x="0" y="0"/>
          <a:ext cx="0" cy="0"/>
          <a:chOff x="0" y="0"/>
          <a:chExt cx="0" cy="0"/>
        </a:xfrm>
      </p:grpSpPr>
      <p:pic>
        <p:nvPicPr>
          <p:cNvPr id="102" name="object 102">
            <a:extLst>
              <a:ext uri="{FF2B5EF4-FFF2-40B4-BE49-F238E27FC236}">
                <a16:creationId xmlns:a16="http://schemas.microsoft.com/office/drawing/2014/main" id="{A2CD4324-CB47-F7ED-B023-6D2C77BD8061}"/>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DD7762E8-2EF4-AD74-9625-8FBD1F9A5677}"/>
              </a:ext>
            </a:extLst>
          </p:cNvPr>
          <p:cNvSpPr/>
          <p:nvPr/>
        </p:nvSpPr>
        <p:spPr>
          <a:xfrm>
            <a:off x="3250501" y="274298"/>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ALL TYPES OF LARVA</a:t>
            </a:r>
          </a:p>
        </p:txBody>
      </p:sp>
      <p:sp>
        <p:nvSpPr>
          <p:cNvPr id="4" name="object 3">
            <a:extLst>
              <a:ext uri="{FF2B5EF4-FFF2-40B4-BE49-F238E27FC236}">
                <a16:creationId xmlns:a16="http://schemas.microsoft.com/office/drawing/2014/main" id="{0B5E551A-E90B-F217-2AE5-745E79F02265}"/>
              </a:ext>
            </a:extLst>
          </p:cNvPr>
          <p:cNvSpPr txBox="1"/>
          <p:nvPr/>
        </p:nvSpPr>
        <p:spPr>
          <a:xfrm>
            <a:off x="3878609" y="3910845"/>
            <a:ext cx="3677891" cy="2889349"/>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ALL TYPES OF LARVA</a:t>
            </a:r>
          </a:p>
          <a:p>
            <a:r>
              <a:rPr sz="1400" dirty="0"/>
              <a:t>Packing :</a:t>
            </a:r>
          </a:p>
          <a:p>
            <a:r>
              <a:rPr sz="1400" dirty="0">
                <a:solidFill>
                  <a:schemeClr val="tx1"/>
                </a:solidFill>
              </a:rPr>
              <a:t>10 ML X 5 Nos = 1 Tray (100 Tray X 1 Box)</a:t>
            </a:r>
          </a:p>
          <a:p>
            <a:r>
              <a:rPr sz="1400" dirty="0">
                <a:solidFill>
                  <a:schemeClr val="tx1"/>
                </a:solidFill>
              </a:rPr>
              <a:t>(CORN/BRINJAL/BORER SPECIAL )</a:t>
            </a:r>
          </a:p>
          <a:p>
            <a:r>
              <a:rPr sz="1400" dirty="0"/>
              <a:t>Dose : </a:t>
            </a:r>
            <a:r>
              <a:rPr sz="1400" dirty="0">
                <a:solidFill>
                  <a:schemeClr val="tx1"/>
                </a:solidFill>
              </a:rPr>
              <a:t>10 ml / 15 liter water</a:t>
            </a:r>
          </a:p>
          <a:p>
            <a:r>
              <a:rPr sz="1400" dirty="0"/>
              <a:t>Use : </a:t>
            </a:r>
            <a:endParaRPr lang="en-US" sz="1400" dirty="0"/>
          </a:p>
          <a:p>
            <a:pPr algn="just"/>
            <a:r>
              <a:rPr sz="1400" dirty="0">
                <a:solidFill>
                  <a:schemeClr val="tx1"/>
                </a:solidFill>
              </a:rPr>
              <a:t>Effective against all types of larva likes sucking larva, borer larva it has a toxic effect on eggs of some species and, in some cases, reduces fecundity it also effective against inside flowering and fruiting larva specially brinjal, corn and cotton it make plant healthier and decrease the insect stress</a:t>
            </a:r>
          </a:p>
        </p:txBody>
      </p:sp>
      <p:pic>
        <p:nvPicPr>
          <p:cNvPr id="5" name="object 6">
            <a:extLst>
              <a:ext uri="{FF2B5EF4-FFF2-40B4-BE49-F238E27FC236}">
                <a16:creationId xmlns:a16="http://schemas.microsoft.com/office/drawing/2014/main" id="{16427887-0B06-5E16-03D5-8F052B079799}"/>
              </a:ext>
            </a:extLst>
          </p:cNvPr>
          <p:cNvPicPr/>
          <p:nvPr/>
        </p:nvPicPr>
        <p:blipFill>
          <a:blip r:embed="rId3" cstate="print"/>
          <a:stretch>
            <a:fillRect/>
          </a:stretch>
        </p:blipFill>
        <p:spPr>
          <a:xfrm>
            <a:off x="4131535" y="1190625"/>
            <a:ext cx="2428932" cy="2206828"/>
          </a:xfrm>
          <a:prstGeom prst="rect">
            <a:avLst/>
          </a:prstGeom>
        </p:spPr>
      </p:pic>
    </p:spTree>
    <p:extLst>
      <p:ext uri="{BB962C8B-B14F-4D97-AF65-F5344CB8AC3E}">
        <p14:creationId xmlns:p14="http://schemas.microsoft.com/office/powerpoint/2010/main" val="13815919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0" y="2477402"/>
            <a:ext cx="5503545" cy="2867025"/>
            <a:chOff x="-31750" y="2477402"/>
            <a:chExt cx="5503545" cy="2867025"/>
          </a:xfrm>
        </p:grpSpPr>
        <p:pic>
          <p:nvPicPr>
            <p:cNvPr id="3" name="object 3"/>
            <p:cNvPicPr/>
            <p:nvPr/>
          </p:nvPicPr>
          <p:blipFill>
            <a:blip r:embed="rId2" cstate="print"/>
            <a:stretch>
              <a:fillRect/>
            </a:stretch>
          </p:blipFill>
          <p:spPr>
            <a:xfrm>
              <a:off x="0" y="2477402"/>
              <a:ext cx="5471744" cy="2866643"/>
            </a:xfrm>
            <a:prstGeom prst="rect">
              <a:avLst/>
            </a:prstGeom>
          </p:spPr>
        </p:pic>
        <p:sp>
          <p:nvSpPr>
            <p:cNvPr id="4" name="object 4"/>
            <p:cNvSpPr/>
            <p:nvPr/>
          </p:nvSpPr>
          <p:spPr>
            <a:xfrm>
              <a:off x="3669639" y="4348587"/>
              <a:ext cx="1671320" cy="661035"/>
            </a:xfrm>
            <a:custGeom>
              <a:avLst/>
              <a:gdLst/>
              <a:ahLst/>
              <a:cxnLst/>
              <a:rect l="l" t="t" r="r" b="b"/>
              <a:pathLst>
                <a:path w="1671320" h="661035">
                  <a:moveTo>
                    <a:pt x="187401" y="85211"/>
                  </a:move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41769" y="185372"/>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lnTo>
                    <a:pt x="647414" y="353"/>
                  </a:lnTo>
                  <a:lnTo>
                    <a:pt x="600256" y="3712"/>
                  </a:lnTo>
                  <a:lnTo>
                    <a:pt x="555569" y="9538"/>
                  </a:lnTo>
                  <a:lnTo>
                    <a:pt x="513092" y="17294"/>
                  </a:lnTo>
                  <a:lnTo>
                    <a:pt x="472566" y="26442"/>
                  </a:lnTo>
                  <a:lnTo>
                    <a:pt x="433731" y="36445"/>
                  </a:lnTo>
                  <a:lnTo>
                    <a:pt x="396327" y="46764"/>
                  </a:lnTo>
                  <a:lnTo>
                    <a:pt x="360093" y="56862"/>
                  </a:lnTo>
                  <a:lnTo>
                    <a:pt x="324771" y="66200"/>
                  </a:lnTo>
                  <a:lnTo>
                    <a:pt x="290101" y="74243"/>
                  </a:lnTo>
                  <a:lnTo>
                    <a:pt x="255822" y="80450"/>
                  </a:lnTo>
                  <a:lnTo>
                    <a:pt x="221676" y="84285"/>
                  </a:lnTo>
                  <a:lnTo>
                    <a:pt x="187401" y="85211"/>
                  </a:lnTo>
                  <a:close/>
                </a:path>
              </a:pathLst>
            </a:custGeom>
            <a:ln w="63500">
              <a:solidFill>
                <a:srgbClr val="FFFFFF"/>
              </a:solidFill>
            </a:ln>
          </p:spPr>
          <p:txBody>
            <a:bodyPr wrap="square" lIns="0" tIns="0" rIns="0" bIns="0" rtlCol="0"/>
            <a:lstStyle/>
            <a:p>
              <a:endParaRPr/>
            </a:p>
          </p:txBody>
        </p:sp>
        <p:sp>
          <p:nvSpPr>
            <p:cNvPr id="5" name="object 5"/>
            <p:cNvSpPr/>
            <p:nvPr/>
          </p:nvSpPr>
          <p:spPr>
            <a:xfrm>
              <a:off x="3669639" y="4348587"/>
              <a:ext cx="1671320" cy="661035"/>
            </a:xfrm>
            <a:custGeom>
              <a:avLst/>
              <a:gdLst/>
              <a:ahLst/>
              <a:cxnLst/>
              <a:rect l="l" t="t" r="r" b="b"/>
              <a:pathLst>
                <a:path w="1671320" h="661035">
                  <a:moveTo>
                    <a:pt x="697301" y="0"/>
                  </a:moveTo>
                  <a:lnTo>
                    <a:pt x="647414" y="353"/>
                  </a:lnTo>
                  <a:lnTo>
                    <a:pt x="600256" y="3712"/>
                  </a:lnTo>
                  <a:lnTo>
                    <a:pt x="555569" y="9538"/>
                  </a:lnTo>
                  <a:lnTo>
                    <a:pt x="513092" y="17294"/>
                  </a:lnTo>
                  <a:lnTo>
                    <a:pt x="472566" y="26442"/>
                  </a:lnTo>
                  <a:lnTo>
                    <a:pt x="433731" y="36445"/>
                  </a:lnTo>
                  <a:lnTo>
                    <a:pt x="360093" y="56862"/>
                  </a:lnTo>
                  <a:lnTo>
                    <a:pt x="324771" y="66200"/>
                  </a:lnTo>
                  <a:lnTo>
                    <a:pt x="290101" y="74243"/>
                  </a:lnTo>
                  <a:lnTo>
                    <a:pt x="255822" y="80450"/>
                  </a:lnTo>
                  <a:lnTo>
                    <a:pt x="221676" y="84285"/>
                  </a:lnTo>
                  <a:lnTo>
                    <a:pt x="187401" y="85211"/>
                  </a:ln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close/>
                </a:path>
              </a:pathLst>
            </a:custGeom>
            <a:solidFill>
              <a:srgbClr val="ECECEC"/>
            </a:solidFill>
          </p:spPr>
          <p:txBody>
            <a:bodyPr wrap="square" lIns="0" tIns="0" rIns="0" bIns="0" rtlCol="0"/>
            <a:lstStyle/>
            <a:p>
              <a:endParaRPr/>
            </a:p>
          </p:txBody>
        </p:sp>
        <p:pic>
          <p:nvPicPr>
            <p:cNvPr id="6" name="object 6"/>
            <p:cNvPicPr/>
            <p:nvPr/>
          </p:nvPicPr>
          <p:blipFill>
            <a:blip r:embed="rId3" cstate="print"/>
            <a:stretch>
              <a:fillRect/>
            </a:stretch>
          </p:blipFill>
          <p:spPr>
            <a:xfrm>
              <a:off x="3883837" y="4348587"/>
              <a:ext cx="1181790" cy="660672"/>
            </a:xfrm>
            <a:prstGeom prst="rect">
              <a:avLst/>
            </a:prstGeom>
          </p:spPr>
        </p:pic>
        <p:pic>
          <p:nvPicPr>
            <p:cNvPr id="7" name="object 7"/>
            <p:cNvPicPr/>
            <p:nvPr/>
          </p:nvPicPr>
          <p:blipFill>
            <a:blip r:embed="rId4" cstate="print"/>
            <a:stretch>
              <a:fillRect/>
            </a:stretch>
          </p:blipFill>
          <p:spPr>
            <a:xfrm>
              <a:off x="3669639" y="4432983"/>
              <a:ext cx="217601" cy="394655"/>
            </a:xfrm>
            <a:prstGeom prst="rect">
              <a:avLst/>
            </a:prstGeom>
          </p:spPr>
        </p:pic>
        <p:pic>
          <p:nvPicPr>
            <p:cNvPr id="8" name="object 8"/>
            <p:cNvPicPr/>
            <p:nvPr/>
          </p:nvPicPr>
          <p:blipFill>
            <a:blip r:embed="rId5" cstate="print"/>
            <a:stretch>
              <a:fillRect/>
            </a:stretch>
          </p:blipFill>
          <p:spPr>
            <a:xfrm>
              <a:off x="5062207" y="4609942"/>
              <a:ext cx="278447" cy="214594"/>
            </a:xfrm>
            <a:prstGeom prst="rect">
              <a:avLst/>
            </a:prstGeom>
          </p:spPr>
        </p:pic>
        <p:sp>
          <p:nvSpPr>
            <p:cNvPr id="9" name="object 9"/>
            <p:cNvSpPr/>
            <p:nvPr/>
          </p:nvSpPr>
          <p:spPr>
            <a:xfrm>
              <a:off x="1474571" y="4547129"/>
              <a:ext cx="1113155" cy="678180"/>
            </a:xfrm>
            <a:custGeom>
              <a:avLst/>
              <a:gdLst/>
              <a:ahLst/>
              <a:cxnLst/>
              <a:rect l="l" t="t" r="r" b="b"/>
              <a:pathLst>
                <a:path w="1113155" h="678179">
                  <a:moveTo>
                    <a:pt x="0" y="131194"/>
                  </a:moveTo>
                  <a:lnTo>
                    <a:pt x="46505" y="168237"/>
                  </a:lnTo>
                  <a:lnTo>
                    <a:pt x="87769" y="205382"/>
                  </a:lnTo>
                  <a:lnTo>
                    <a:pt x="124807" y="242331"/>
                  </a:lnTo>
                  <a:lnTo>
                    <a:pt x="158629" y="278789"/>
                  </a:lnTo>
                  <a:lnTo>
                    <a:pt x="190250" y="314459"/>
                  </a:lnTo>
                  <a:lnTo>
                    <a:pt x="220683" y="349045"/>
                  </a:lnTo>
                  <a:lnTo>
                    <a:pt x="250940" y="382250"/>
                  </a:lnTo>
                  <a:lnTo>
                    <a:pt x="282035" y="413778"/>
                  </a:lnTo>
                  <a:lnTo>
                    <a:pt x="314980" y="443331"/>
                  </a:lnTo>
                  <a:lnTo>
                    <a:pt x="350789" y="470615"/>
                  </a:lnTo>
                  <a:lnTo>
                    <a:pt x="390475" y="495332"/>
                  </a:lnTo>
                  <a:lnTo>
                    <a:pt x="435051" y="517185"/>
                  </a:lnTo>
                  <a:lnTo>
                    <a:pt x="481371" y="534627"/>
                  </a:lnTo>
                  <a:lnTo>
                    <a:pt x="528591" y="548111"/>
                  </a:lnTo>
                  <a:lnTo>
                    <a:pt x="576466" y="558329"/>
                  </a:lnTo>
                  <a:lnTo>
                    <a:pt x="624750" y="565973"/>
                  </a:lnTo>
                  <a:lnTo>
                    <a:pt x="673197" y="571735"/>
                  </a:lnTo>
                  <a:lnTo>
                    <a:pt x="721562" y="576309"/>
                  </a:lnTo>
                  <a:lnTo>
                    <a:pt x="769600" y="580385"/>
                  </a:lnTo>
                  <a:lnTo>
                    <a:pt x="817065" y="584657"/>
                  </a:lnTo>
                  <a:lnTo>
                    <a:pt x="863711" y="589817"/>
                  </a:lnTo>
                  <a:lnTo>
                    <a:pt x="909294" y="596556"/>
                  </a:lnTo>
                  <a:lnTo>
                    <a:pt x="953568" y="605568"/>
                  </a:lnTo>
                  <a:lnTo>
                    <a:pt x="996286" y="617544"/>
                  </a:lnTo>
                  <a:lnTo>
                    <a:pt x="1037205" y="633177"/>
                  </a:lnTo>
                  <a:lnTo>
                    <a:pt x="1076078" y="653160"/>
                  </a:lnTo>
                  <a:lnTo>
                    <a:pt x="1112659" y="678183"/>
                  </a:lnTo>
                  <a:lnTo>
                    <a:pt x="1108454" y="641871"/>
                  </a:lnTo>
                  <a:lnTo>
                    <a:pt x="1099211" y="601948"/>
                  </a:lnTo>
                  <a:lnTo>
                    <a:pt x="1085367" y="559128"/>
                  </a:lnTo>
                  <a:lnTo>
                    <a:pt x="1067361" y="514125"/>
                  </a:lnTo>
                  <a:lnTo>
                    <a:pt x="1045631" y="467653"/>
                  </a:lnTo>
                  <a:lnTo>
                    <a:pt x="1020614" y="420428"/>
                  </a:lnTo>
                  <a:lnTo>
                    <a:pt x="992749" y="373162"/>
                  </a:lnTo>
                  <a:lnTo>
                    <a:pt x="962473" y="326571"/>
                  </a:lnTo>
                  <a:lnTo>
                    <a:pt x="930224" y="281369"/>
                  </a:lnTo>
                  <a:lnTo>
                    <a:pt x="896439" y="238269"/>
                  </a:lnTo>
                  <a:lnTo>
                    <a:pt x="861558" y="197986"/>
                  </a:lnTo>
                  <a:lnTo>
                    <a:pt x="826017" y="161235"/>
                  </a:lnTo>
                  <a:lnTo>
                    <a:pt x="790255" y="128730"/>
                  </a:lnTo>
                  <a:lnTo>
                    <a:pt x="754710" y="101184"/>
                  </a:lnTo>
                  <a:lnTo>
                    <a:pt x="708618" y="72504"/>
                  </a:lnTo>
                  <a:lnTo>
                    <a:pt x="659926" y="49033"/>
                  </a:lnTo>
                  <a:lnTo>
                    <a:pt x="609197" y="30492"/>
                  </a:lnTo>
                  <a:lnTo>
                    <a:pt x="556992" y="16599"/>
                  </a:lnTo>
                  <a:lnTo>
                    <a:pt x="503875" y="7073"/>
                  </a:lnTo>
                  <a:lnTo>
                    <a:pt x="450407" y="1633"/>
                  </a:lnTo>
                  <a:lnTo>
                    <a:pt x="397151" y="0"/>
                  </a:lnTo>
                  <a:lnTo>
                    <a:pt x="344669" y="1891"/>
                  </a:lnTo>
                  <a:lnTo>
                    <a:pt x="293525" y="7026"/>
                  </a:lnTo>
                  <a:lnTo>
                    <a:pt x="244280" y="15124"/>
                  </a:lnTo>
                  <a:lnTo>
                    <a:pt x="197497" y="25905"/>
                  </a:lnTo>
                  <a:lnTo>
                    <a:pt x="153739" y="39087"/>
                  </a:lnTo>
                  <a:lnTo>
                    <a:pt x="113567" y="54390"/>
                  </a:lnTo>
                  <a:lnTo>
                    <a:pt x="77545" y="71533"/>
                  </a:lnTo>
                  <a:lnTo>
                    <a:pt x="20199" y="110216"/>
                  </a:lnTo>
                  <a:lnTo>
                    <a:pt x="0" y="131194"/>
                  </a:lnTo>
                  <a:close/>
                </a:path>
              </a:pathLst>
            </a:custGeom>
            <a:ln w="63500">
              <a:solidFill>
                <a:srgbClr val="FFFF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1535976" y="4547129"/>
              <a:ext cx="1051255" cy="678183"/>
            </a:xfrm>
            <a:prstGeom prst="rect">
              <a:avLst/>
            </a:prstGeom>
          </p:spPr>
        </p:pic>
        <p:pic>
          <p:nvPicPr>
            <p:cNvPr id="11" name="object 11"/>
            <p:cNvPicPr/>
            <p:nvPr/>
          </p:nvPicPr>
          <p:blipFill>
            <a:blip r:embed="rId7" cstate="print"/>
            <a:stretch>
              <a:fillRect/>
            </a:stretch>
          </p:blipFill>
          <p:spPr>
            <a:xfrm>
              <a:off x="1474571" y="4557704"/>
              <a:ext cx="256706" cy="348318"/>
            </a:xfrm>
            <a:prstGeom prst="rect">
              <a:avLst/>
            </a:prstGeom>
          </p:spPr>
        </p:pic>
        <p:pic>
          <p:nvPicPr>
            <p:cNvPr id="12" name="object 12"/>
            <p:cNvPicPr/>
            <p:nvPr/>
          </p:nvPicPr>
          <p:blipFill>
            <a:blip r:embed="rId8" cstate="print"/>
            <a:stretch>
              <a:fillRect/>
            </a:stretch>
          </p:blipFill>
          <p:spPr>
            <a:xfrm>
              <a:off x="2395623" y="4791232"/>
              <a:ext cx="191607" cy="434080"/>
            </a:xfrm>
            <a:prstGeom prst="rect">
              <a:avLst/>
            </a:prstGeom>
          </p:spPr>
        </p:pic>
        <p:sp>
          <p:nvSpPr>
            <p:cNvPr id="13" name="object 13"/>
            <p:cNvSpPr/>
            <p:nvPr/>
          </p:nvSpPr>
          <p:spPr>
            <a:xfrm>
              <a:off x="1042225" y="3515055"/>
              <a:ext cx="1659889" cy="920115"/>
            </a:xfrm>
            <a:custGeom>
              <a:avLst/>
              <a:gdLst/>
              <a:ahLst/>
              <a:cxnLst/>
              <a:rect l="l" t="t" r="r" b="b"/>
              <a:pathLst>
                <a:path w="1659889" h="920114">
                  <a:moveTo>
                    <a:pt x="136436" y="544245"/>
                  </a:move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49374" y="827849"/>
                  </a:lnTo>
                  <a:lnTo>
                    <a:pt x="1562265" y="824690"/>
                  </a:lnTo>
                  <a:lnTo>
                    <a:pt x="1604835" y="813460"/>
                  </a:lnTo>
                  <a:lnTo>
                    <a:pt x="1646440" y="797915"/>
                  </a:lnTo>
                  <a:lnTo>
                    <a:pt x="1650853" y="796070"/>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235907" y="474595"/>
                  </a:lnTo>
                  <a:lnTo>
                    <a:pt x="1205723" y="440077"/>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94020" y="57914"/>
                  </a:lnTo>
                  <a:lnTo>
                    <a:pt x="334053" y="52847"/>
                  </a:lnTo>
                  <a:lnTo>
                    <a:pt x="275208" y="47658"/>
                  </a:lnTo>
                  <a:lnTo>
                    <a:pt x="220068" y="42312"/>
                  </a:lnTo>
                  <a:lnTo>
                    <a:pt x="171216" y="36775"/>
                  </a:lnTo>
                  <a:lnTo>
                    <a:pt x="131237" y="31013"/>
                  </a:lnTo>
                  <a:lnTo>
                    <a:pt x="92572" y="21856"/>
                  </a:lnTo>
                  <a:lnTo>
                    <a:pt x="63151" y="11811"/>
                  </a:lnTo>
                  <a:lnTo>
                    <a:pt x="34963" y="3613"/>
                  </a:lnTo>
                  <a:lnTo>
                    <a:pt x="0" y="0"/>
                  </a:ln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close/>
                </a:path>
              </a:pathLst>
            </a:custGeom>
            <a:ln w="63500">
              <a:solidFill>
                <a:srgbClr val="FFFFFF"/>
              </a:solidFill>
            </a:ln>
          </p:spPr>
          <p:txBody>
            <a:bodyPr wrap="square" lIns="0" tIns="0" rIns="0" bIns="0" rtlCol="0"/>
            <a:lstStyle/>
            <a:p>
              <a:endParaRPr/>
            </a:p>
          </p:txBody>
        </p:sp>
        <p:sp>
          <p:nvSpPr>
            <p:cNvPr id="14" name="object 14"/>
            <p:cNvSpPr/>
            <p:nvPr/>
          </p:nvSpPr>
          <p:spPr>
            <a:xfrm>
              <a:off x="1042225" y="3515055"/>
              <a:ext cx="1659889" cy="920115"/>
            </a:xfrm>
            <a:custGeom>
              <a:avLst/>
              <a:gdLst/>
              <a:ahLst/>
              <a:cxnLst/>
              <a:rect l="l" t="t" r="r" b="b"/>
              <a:pathLst>
                <a:path w="1659889" h="920114">
                  <a:moveTo>
                    <a:pt x="0" y="0"/>
                  </a:move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76324" y="821235"/>
                  </a:lnTo>
                  <a:lnTo>
                    <a:pt x="1625841" y="806391"/>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34053" y="52847"/>
                  </a:lnTo>
                  <a:lnTo>
                    <a:pt x="275208" y="47658"/>
                  </a:lnTo>
                  <a:lnTo>
                    <a:pt x="220068" y="42312"/>
                  </a:lnTo>
                  <a:lnTo>
                    <a:pt x="171216" y="36775"/>
                  </a:lnTo>
                  <a:lnTo>
                    <a:pt x="131237" y="31013"/>
                  </a:lnTo>
                  <a:lnTo>
                    <a:pt x="92572" y="21856"/>
                  </a:lnTo>
                  <a:lnTo>
                    <a:pt x="63151" y="11811"/>
                  </a:lnTo>
                  <a:lnTo>
                    <a:pt x="34963" y="3613"/>
                  </a:lnTo>
                  <a:lnTo>
                    <a:pt x="0" y="0"/>
                  </a:lnTo>
                  <a:close/>
                </a:path>
              </a:pathLst>
            </a:custGeom>
            <a:solidFill>
              <a:srgbClr val="ECECEC"/>
            </a:solidFill>
          </p:spPr>
          <p:txBody>
            <a:bodyPr wrap="square" lIns="0" tIns="0" rIns="0" bIns="0" rtlCol="0"/>
            <a:lstStyle/>
            <a:p>
              <a:endParaRPr/>
            </a:p>
          </p:txBody>
        </p:sp>
        <p:pic>
          <p:nvPicPr>
            <p:cNvPr id="15" name="object 15"/>
            <p:cNvPicPr/>
            <p:nvPr/>
          </p:nvPicPr>
          <p:blipFill>
            <a:blip r:embed="rId9" cstate="print"/>
            <a:stretch>
              <a:fillRect/>
            </a:stretch>
          </p:blipFill>
          <p:spPr>
            <a:xfrm>
              <a:off x="1042225" y="3515055"/>
              <a:ext cx="1380167" cy="919826"/>
            </a:xfrm>
            <a:prstGeom prst="rect">
              <a:avLst/>
            </a:prstGeom>
          </p:spPr>
        </p:pic>
        <p:pic>
          <p:nvPicPr>
            <p:cNvPr id="16" name="object 16"/>
            <p:cNvPicPr/>
            <p:nvPr/>
          </p:nvPicPr>
          <p:blipFill>
            <a:blip r:embed="rId10" cstate="print"/>
            <a:stretch>
              <a:fillRect/>
            </a:stretch>
          </p:blipFill>
          <p:spPr>
            <a:xfrm>
              <a:off x="2418791" y="4143089"/>
              <a:ext cx="283222" cy="240637"/>
            </a:xfrm>
            <a:prstGeom prst="rect">
              <a:avLst/>
            </a:prstGeom>
          </p:spPr>
        </p:pic>
        <p:pic>
          <p:nvPicPr>
            <p:cNvPr id="17" name="object 17"/>
            <p:cNvPicPr/>
            <p:nvPr/>
          </p:nvPicPr>
          <p:blipFill>
            <a:blip r:embed="rId11" cstate="print"/>
            <a:stretch>
              <a:fillRect/>
            </a:stretch>
          </p:blipFill>
          <p:spPr>
            <a:xfrm>
              <a:off x="-31749" y="2603972"/>
              <a:ext cx="1637169" cy="1101074"/>
            </a:xfrm>
            <a:prstGeom prst="rect">
              <a:avLst/>
            </a:prstGeom>
          </p:spPr>
        </p:pic>
        <p:sp>
          <p:nvSpPr>
            <p:cNvPr id="18" name="object 18"/>
            <p:cNvSpPr/>
            <p:nvPr/>
          </p:nvSpPr>
          <p:spPr>
            <a:xfrm>
              <a:off x="1056045" y="2590073"/>
              <a:ext cx="1680845" cy="727710"/>
            </a:xfrm>
            <a:custGeom>
              <a:avLst/>
              <a:gdLst/>
              <a:ahLst/>
              <a:cxnLst/>
              <a:rect l="l" t="t" r="r" b="b"/>
              <a:pathLst>
                <a:path w="1680845" h="727710">
                  <a:moveTo>
                    <a:pt x="71337" y="237239"/>
                  </a:moveTo>
                  <a:lnTo>
                    <a:pt x="120516" y="242788"/>
                  </a:lnTo>
                  <a:lnTo>
                    <a:pt x="150203" y="257638"/>
                  </a:lnTo>
                  <a:lnTo>
                    <a:pt x="180638" y="269458"/>
                  </a:lnTo>
                  <a:lnTo>
                    <a:pt x="222161" y="288908"/>
                  </a:lnTo>
                  <a:lnTo>
                    <a:pt x="285112" y="326647"/>
                  </a:lnTo>
                  <a:lnTo>
                    <a:pt x="323258" y="352997"/>
                  </a:lnTo>
                  <a:lnTo>
                    <a:pt x="361288" y="381622"/>
                  </a:lnTo>
                  <a:lnTo>
                    <a:pt x="399337" y="411923"/>
                  </a:lnTo>
                  <a:lnTo>
                    <a:pt x="437540" y="443302"/>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254100" y="719502"/>
                  </a:lnTo>
                  <a:lnTo>
                    <a:pt x="1296612" y="716095"/>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close/>
                </a:path>
              </a:pathLst>
            </a:custGeom>
            <a:ln w="63500">
              <a:solidFill>
                <a:srgbClr val="FFFFFF"/>
              </a:solidFill>
            </a:ln>
          </p:spPr>
          <p:txBody>
            <a:bodyPr wrap="square" lIns="0" tIns="0" rIns="0" bIns="0" rtlCol="0"/>
            <a:lstStyle/>
            <a:p>
              <a:endParaRPr/>
            </a:p>
          </p:txBody>
        </p:sp>
        <p:sp>
          <p:nvSpPr>
            <p:cNvPr id="19" name="object 19"/>
            <p:cNvSpPr/>
            <p:nvPr/>
          </p:nvSpPr>
          <p:spPr>
            <a:xfrm>
              <a:off x="1056045" y="2590073"/>
              <a:ext cx="1680845" cy="727710"/>
            </a:xfrm>
            <a:custGeom>
              <a:avLst/>
              <a:gdLst/>
              <a:ahLst/>
              <a:cxnLst/>
              <a:rect l="l" t="t" r="r" b="b"/>
              <a:pathLst>
                <a:path w="1680845" h="727710">
                  <a:moveTo>
                    <a:pt x="849925" y="0"/>
                  </a:move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lnTo>
                    <a:pt x="120516" y="242788"/>
                  </a:lnTo>
                  <a:lnTo>
                    <a:pt x="150203" y="257638"/>
                  </a:lnTo>
                  <a:lnTo>
                    <a:pt x="222161" y="288908"/>
                  </a:lnTo>
                  <a:lnTo>
                    <a:pt x="285112" y="326647"/>
                  </a:lnTo>
                  <a:lnTo>
                    <a:pt x="323258" y="352997"/>
                  </a:lnTo>
                  <a:lnTo>
                    <a:pt x="361288" y="381622"/>
                  </a:lnTo>
                  <a:lnTo>
                    <a:pt x="399337" y="411923"/>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close/>
                </a:path>
              </a:pathLst>
            </a:custGeom>
            <a:solidFill>
              <a:srgbClr val="ECECEC"/>
            </a:solidFill>
          </p:spPr>
          <p:txBody>
            <a:bodyPr wrap="square" lIns="0" tIns="0" rIns="0" bIns="0" rtlCol="0"/>
            <a:lstStyle/>
            <a:p>
              <a:endParaRPr/>
            </a:p>
          </p:txBody>
        </p:sp>
        <p:pic>
          <p:nvPicPr>
            <p:cNvPr id="20" name="object 20"/>
            <p:cNvPicPr/>
            <p:nvPr/>
          </p:nvPicPr>
          <p:blipFill>
            <a:blip r:embed="rId12" cstate="print"/>
            <a:stretch>
              <a:fillRect/>
            </a:stretch>
          </p:blipFill>
          <p:spPr>
            <a:xfrm>
              <a:off x="1122578" y="2590073"/>
              <a:ext cx="1573182" cy="727116"/>
            </a:xfrm>
            <a:prstGeom prst="rect">
              <a:avLst/>
            </a:prstGeom>
          </p:spPr>
        </p:pic>
        <p:pic>
          <p:nvPicPr>
            <p:cNvPr id="21" name="object 21"/>
            <p:cNvPicPr/>
            <p:nvPr/>
          </p:nvPicPr>
          <p:blipFill>
            <a:blip r:embed="rId13" cstate="print"/>
            <a:stretch>
              <a:fillRect/>
            </a:stretch>
          </p:blipFill>
          <p:spPr>
            <a:xfrm>
              <a:off x="2533842" y="2789202"/>
              <a:ext cx="202614" cy="521013"/>
            </a:xfrm>
            <a:prstGeom prst="rect">
              <a:avLst/>
            </a:prstGeom>
          </p:spPr>
        </p:pic>
        <p:pic>
          <p:nvPicPr>
            <p:cNvPr id="22" name="object 22"/>
            <p:cNvPicPr/>
            <p:nvPr/>
          </p:nvPicPr>
          <p:blipFill>
            <a:blip r:embed="rId14" cstate="print"/>
            <a:stretch>
              <a:fillRect/>
            </a:stretch>
          </p:blipFill>
          <p:spPr>
            <a:xfrm>
              <a:off x="1056045" y="2697755"/>
              <a:ext cx="213747" cy="214356"/>
            </a:xfrm>
            <a:prstGeom prst="rect">
              <a:avLst/>
            </a:prstGeom>
          </p:spPr>
        </p:pic>
        <p:pic>
          <p:nvPicPr>
            <p:cNvPr id="23" name="object 23"/>
            <p:cNvPicPr/>
            <p:nvPr/>
          </p:nvPicPr>
          <p:blipFill>
            <a:blip r:embed="rId15" cstate="print"/>
            <a:stretch>
              <a:fillRect/>
            </a:stretch>
          </p:blipFill>
          <p:spPr>
            <a:xfrm>
              <a:off x="-31750" y="3640755"/>
              <a:ext cx="1467002" cy="939340"/>
            </a:xfrm>
            <a:prstGeom prst="rect">
              <a:avLst/>
            </a:prstGeom>
          </p:spPr>
        </p:pic>
        <p:pic>
          <p:nvPicPr>
            <p:cNvPr id="24" name="object 24"/>
            <p:cNvPicPr/>
            <p:nvPr/>
          </p:nvPicPr>
          <p:blipFill>
            <a:blip r:embed="rId16" cstate="print"/>
            <a:stretch>
              <a:fillRect/>
            </a:stretch>
          </p:blipFill>
          <p:spPr>
            <a:xfrm>
              <a:off x="2007857" y="3359938"/>
              <a:ext cx="1851355" cy="936789"/>
            </a:xfrm>
            <a:prstGeom prst="rect">
              <a:avLst/>
            </a:prstGeom>
          </p:spPr>
        </p:pic>
        <p:pic>
          <p:nvPicPr>
            <p:cNvPr id="25" name="object 25"/>
            <p:cNvPicPr/>
            <p:nvPr/>
          </p:nvPicPr>
          <p:blipFill>
            <a:blip r:embed="rId17" cstate="print"/>
            <a:stretch>
              <a:fillRect/>
            </a:stretch>
          </p:blipFill>
          <p:spPr>
            <a:xfrm>
              <a:off x="2676601" y="4437481"/>
              <a:ext cx="1264539" cy="725497"/>
            </a:xfrm>
            <a:prstGeom prst="rect">
              <a:avLst/>
            </a:prstGeom>
          </p:spPr>
        </p:pic>
        <p:pic>
          <p:nvPicPr>
            <p:cNvPr id="26" name="object 26"/>
            <p:cNvPicPr/>
            <p:nvPr/>
          </p:nvPicPr>
          <p:blipFill>
            <a:blip r:embed="rId18" cstate="print"/>
            <a:stretch>
              <a:fillRect/>
            </a:stretch>
          </p:blipFill>
          <p:spPr>
            <a:xfrm>
              <a:off x="2708351" y="4469231"/>
              <a:ext cx="86662" cy="380467"/>
            </a:xfrm>
            <a:prstGeom prst="rect">
              <a:avLst/>
            </a:prstGeom>
          </p:spPr>
        </p:pic>
        <p:pic>
          <p:nvPicPr>
            <p:cNvPr id="27" name="object 27"/>
            <p:cNvPicPr/>
            <p:nvPr/>
          </p:nvPicPr>
          <p:blipFill>
            <a:blip r:embed="rId19" cstate="print"/>
            <a:stretch>
              <a:fillRect/>
            </a:stretch>
          </p:blipFill>
          <p:spPr>
            <a:xfrm>
              <a:off x="3851472" y="5023062"/>
              <a:ext cx="57917" cy="53750"/>
            </a:xfrm>
            <a:prstGeom prst="rect">
              <a:avLst/>
            </a:prstGeom>
          </p:spPr>
        </p:pic>
      </p:grpSp>
      <p:pic>
        <p:nvPicPr>
          <p:cNvPr id="28" name="object 28"/>
          <p:cNvPicPr/>
          <p:nvPr/>
        </p:nvPicPr>
        <p:blipFill>
          <a:blip r:embed="rId20" cstate="print"/>
          <a:stretch>
            <a:fillRect/>
          </a:stretch>
        </p:blipFill>
        <p:spPr>
          <a:xfrm>
            <a:off x="0" y="7087083"/>
            <a:ext cx="10692003" cy="472438"/>
          </a:xfrm>
          <a:prstGeom prst="rect">
            <a:avLst/>
          </a:prstGeom>
        </p:spPr>
      </p:pic>
      <p:grpSp>
        <p:nvGrpSpPr>
          <p:cNvPr id="29" name="object 29"/>
          <p:cNvGrpSpPr/>
          <p:nvPr/>
        </p:nvGrpSpPr>
        <p:grpSpPr>
          <a:xfrm>
            <a:off x="3836213" y="0"/>
            <a:ext cx="6856095" cy="5506085"/>
            <a:chOff x="3836213" y="0"/>
            <a:chExt cx="6856095" cy="5506085"/>
          </a:xfrm>
        </p:grpSpPr>
        <p:sp>
          <p:nvSpPr>
            <p:cNvPr id="30" name="object 30"/>
            <p:cNvSpPr/>
            <p:nvPr/>
          </p:nvSpPr>
          <p:spPr>
            <a:xfrm>
              <a:off x="3836213" y="0"/>
              <a:ext cx="6856095" cy="5506085"/>
            </a:xfrm>
            <a:custGeom>
              <a:avLst/>
              <a:gdLst/>
              <a:ahLst/>
              <a:cxnLst/>
              <a:rect l="l" t="t" r="r" b="b"/>
              <a:pathLst>
                <a:path w="6856095" h="5506085">
                  <a:moveTo>
                    <a:pt x="6855789" y="0"/>
                  </a:moveTo>
                  <a:lnTo>
                    <a:pt x="57035" y="0"/>
                  </a:lnTo>
                  <a:lnTo>
                    <a:pt x="49861" y="47427"/>
                  </a:lnTo>
                  <a:lnTo>
                    <a:pt x="43172" y="94889"/>
                  </a:lnTo>
                  <a:lnTo>
                    <a:pt x="36968" y="142380"/>
                  </a:lnTo>
                  <a:lnTo>
                    <a:pt x="31247" y="189897"/>
                  </a:lnTo>
                  <a:lnTo>
                    <a:pt x="26008" y="237437"/>
                  </a:lnTo>
                  <a:lnTo>
                    <a:pt x="21252" y="284995"/>
                  </a:lnTo>
                  <a:lnTo>
                    <a:pt x="16977" y="332569"/>
                  </a:lnTo>
                  <a:lnTo>
                    <a:pt x="13182" y="380154"/>
                  </a:lnTo>
                  <a:lnTo>
                    <a:pt x="9866" y="427748"/>
                  </a:lnTo>
                  <a:lnTo>
                    <a:pt x="7029" y="475345"/>
                  </a:lnTo>
                  <a:lnTo>
                    <a:pt x="4671" y="522942"/>
                  </a:lnTo>
                  <a:lnTo>
                    <a:pt x="2789" y="570537"/>
                  </a:lnTo>
                  <a:lnTo>
                    <a:pt x="1384" y="618124"/>
                  </a:lnTo>
                  <a:lnTo>
                    <a:pt x="454" y="665701"/>
                  </a:lnTo>
                  <a:lnTo>
                    <a:pt x="0" y="713264"/>
                  </a:lnTo>
                  <a:lnTo>
                    <a:pt x="19" y="760809"/>
                  </a:lnTo>
                  <a:lnTo>
                    <a:pt x="511" y="808332"/>
                  </a:lnTo>
                  <a:lnTo>
                    <a:pt x="1476" y="855830"/>
                  </a:lnTo>
                  <a:lnTo>
                    <a:pt x="2913" y="903300"/>
                  </a:lnTo>
                  <a:lnTo>
                    <a:pt x="4821" y="950736"/>
                  </a:lnTo>
                  <a:lnTo>
                    <a:pt x="7199" y="998136"/>
                  </a:lnTo>
                  <a:lnTo>
                    <a:pt x="10046" y="1045497"/>
                  </a:lnTo>
                  <a:lnTo>
                    <a:pt x="13361" y="1092813"/>
                  </a:lnTo>
                  <a:lnTo>
                    <a:pt x="17145" y="1140083"/>
                  </a:lnTo>
                  <a:lnTo>
                    <a:pt x="21395" y="1187301"/>
                  </a:lnTo>
                  <a:lnTo>
                    <a:pt x="26112" y="1234465"/>
                  </a:lnTo>
                  <a:lnTo>
                    <a:pt x="31294" y="1281570"/>
                  </a:lnTo>
                  <a:lnTo>
                    <a:pt x="36941" y="1328614"/>
                  </a:lnTo>
                  <a:lnTo>
                    <a:pt x="43051" y="1375591"/>
                  </a:lnTo>
                  <a:lnTo>
                    <a:pt x="49625" y="1422500"/>
                  </a:lnTo>
                  <a:lnTo>
                    <a:pt x="56661" y="1469335"/>
                  </a:lnTo>
                  <a:lnTo>
                    <a:pt x="64159" y="1516094"/>
                  </a:lnTo>
                  <a:lnTo>
                    <a:pt x="72117" y="1562772"/>
                  </a:lnTo>
                  <a:lnTo>
                    <a:pt x="80535" y="1609367"/>
                  </a:lnTo>
                  <a:lnTo>
                    <a:pt x="89412" y="1655873"/>
                  </a:lnTo>
                  <a:lnTo>
                    <a:pt x="98748" y="1702289"/>
                  </a:lnTo>
                  <a:lnTo>
                    <a:pt x="108541" y="1748609"/>
                  </a:lnTo>
                  <a:lnTo>
                    <a:pt x="118791" y="1794830"/>
                  </a:lnTo>
                  <a:lnTo>
                    <a:pt x="129498" y="1840949"/>
                  </a:lnTo>
                  <a:lnTo>
                    <a:pt x="140659" y="1886962"/>
                  </a:lnTo>
                  <a:lnTo>
                    <a:pt x="152275" y="1932866"/>
                  </a:lnTo>
                  <a:lnTo>
                    <a:pt x="164344" y="1978655"/>
                  </a:lnTo>
                  <a:lnTo>
                    <a:pt x="176867" y="2024328"/>
                  </a:lnTo>
                  <a:lnTo>
                    <a:pt x="189841" y="2069880"/>
                  </a:lnTo>
                  <a:lnTo>
                    <a:pt x="203267" y="2115308"/>
                  </a:lnTo>
                  <a:lnTo>
                    <a:pt x="217143" y="2160607"/>
                  </a:lnTo>
                  <a:lnTo>
                    <a:pt x="231469" y="2205775"/>
                  </a:lnTo>
                  <a:lnTo>
                    <a:pt x="246245" y="2250807"/>
                  </a:lnTo>
                  <a:lnTo>
                    <a:pt x="261468" y="2295700"/>
                  </a:lnTo>
                  <a:lnTo>
                    <a:pt x="277138" y="2340450"/>
                  </a:lnTo>
                  <a:lnTo>
                    <a:pt x="293256" y="2385054"/>
                  </a:lnTo>
                  <a:lnTo>
                    <a:pt x="309819" y="2429507"/>
                  </a:lnTo>
                  <a:lnTo>
                    <a:pt x="326827" y="2473807"/>
                  </a:lnTo>
                  <a:lnTo>
                    <a:pt x="344280" y="2517949"/>
                  </a:lnTo>
                  <a:lnTo>
                    <a:pt x="362176" y="2561930"/>
                  </a:lnTo>
                  <a:lnTo>
                    <a:pt x="380514" y="2605746"/>
                  </a:lnTo>
                  <a:lnTo>
                    <a:pt x="399295" y="2649394"/>
                  </a:lnTo>
                  <a:lnTo>
                    <a:pt x="418517" y="2692870"/>
                  </a:lnTo>
                  <a:lnTo>
                    <a:pt x="438179" y="2736169"/>
                  </a:lnTo>
                  <a:lnTo>
                    <a:pt x="458280" y="2779289"/>
                  </a:lnTo>
                  <a:lnTo>
                    <a:pt x="478821" y="2822226"/>
                  </a:lnTo>
                  <a:lnTo>
                    <a:pt x="499799" y="2864976"/>
                  </a:lnTo>
                  <a:lnTo>
                    <a:pt x="521215" y="2907535"/>
                  </a:lnTo>
                  <a:lnTo>
                    <a:pt x="543067" y="2949900"/>
                  </a:lnTo>
                  <a:lnTo>
                    <a:pt x="565355" y="2992068"/>
                  </a:lnTo>
                  <a:lnTo>
                    <a:pt x="588077" y="3034033"/>
                  </a:lnTo>
                  <a:lnTo>
                    <a:pt x="611234" y="3075794"/>
                  </a:lnTo>
                  <a:lnTo>
                    <a:pt x="634824" y="3117345"/>
                  </a:lnTo>
                  <a:lnTo>
                    <a:pt x="658847" y="3158684"/>
                  </a:lnTo>
                  <a:lnTo>
                    <a:pt x="683301" y="3199806"/>
                  </a:lnTo>
                  <a:lnTo>
                    <a:pt x="708186" y="3240709"/>
                  </a:lnTo>
                  <a:lnTo>
                    <a:pt x="733501" y="3281388"/>
                  </a:lnTo>
                  <a:lnTo>
                    <a:pt x="759246" y="3321839"/>
                  </a:lnTo>
                  <a:lnTo>
                    <a:pt x="785419" y="3362060"/>
                  </a:lnTo>
                  <a:lnTo>
                    <a:pt x="812021" y="3402046"/>
                  </a:lnTo>
                  <a:lnTo>
                    <a:pt x="839049" y="3441794"/>
                  </a:lnTo>
                  <a:lnTo>
                    <a:pt x="866503" y="3481299"/>
                  </a:lnTo>
                  <a:lnTo>
                    <a:pt x="894383" y="3520559"/>
                  </a:lnTo>
                  <a:lnTo>
                    <a:pt x="922688" y="3559570"/>
                  </a:lnTo>
                  <a:lnTo>
                    <a:pt x="951416" y="3598327"/>
                  </a:lnTo>
                  <a:lnTo>
                    <a:pt x="980568" y="3636828"/>
                  </a:lnTo>
                  <a:lnTo>
                    <a:pt x="1010142" y="3675069"/>
                  </a:lnTo>
                  <a:lnTo>
                    <a:pt x="1040137" y="3713045"/>
                  </a:lnTo>
                  <a:lnTo>
                    <a:pt x="1070554" y="3750754"/>
                  </a:lnTo>
                  <a:lnTo>
                    <a:pt x="1101390" y="3788192"/>
                  </a:lnTo>
                  <a:lnTo>
                    <a:pt x="1132645" y="3825354"/>
                  </a:lnTo>
                  <a:lnTo>
                    <a:pt x="1164319" y="3862238"/>
                  </a:lnTo>
                  <a:lnTo>
                    <a:pt x="1196411" y="3898839"/>
                  </a:lnTo>
                  <a:lnTo>
                    <a:pt x="1228919" y="3935154"/>
                  </a:lnTo>
                  <a:lnTo>
                    <a:pt x="1261843" y="3971179"/>
                  </a:lnTo>
                  <a:lnTo>
                    <a:pt x="1295183" y="4006911"/>
                  </a:lnTo>
                  <a:lnTo>
                    <a:pt x="1328937" y="4042346"/>
                  </a:lnTo>
                  <a:lnTo>
                    <a:pt x="1363105" y="4077480"/>
                  </a:lnTo>
                  <a:lnTo>
                    <a:pt x="1397686" y="4112310"/>
                  </a:lnTo>
                  <a:lnTo>
                    <a:pt x="1432679" y="4146831"/>
                  </a:lnTo>
                  <a:lnTo>
                    <a:pt x="1468083" y="4181041"/>
                  </a:lnTo>
                  <a:lnTo>
                    <a:pt x="1503898" y="4214935"/>
                  </a:lnTo>
                  <a:lnTo>
                    <a:pt x="1540123" y="4248510"/>
                  </a:lnTo>
                  <a:lnTo>
                    <a:pt x="1576756" y="4281762"/>
                  </a:lnTo>
                  <a:lnTo>
                    <a:pt x="1613798" y="4314688"/>
                  </a:lnTo>
                  <a:lnTo>
                    <a:pt x="1651248" y="4347284"/>
                  </a:lnTo>
                  <a:lnTo>
                    <a:pt x="1689104" y="4379545"/>
                  </a:lnTo>
                  <a:lnTo>
                    <a:pt x="1727366" y="4411470"/>
                  </a:lnTo>
                  <a:lnTo>
                    <a:pt x="1766033" y="4443053"/>
                  </a:lnTo>
                  <a:lnTo>
                    <a:pt x="1805104" y="4474291"/>
                  </a:lnTo>
                  <a:lnTo>
                    <a:pt x="1844579" y="4505180"/>
                  </a:lnTo>
                  <a:lnTo>
                    <a:pt x="1884456" y="4535718"/>
                  </a:lnTo>
                  <a:lnTo>
                    <a:pt x="1924736" y="4565899"/>
                  </a:lnTo>
                  <a:lnTo>
                    <a:pt x="1965417" y="4595721"/>
                  </a:lnTo>
                  <a:lnTo>
                    <a:pt x="2006498" y="4625180"/>
                  </a:lnTo>
                  <a:lnTo>
                    <a:pt x="2047978" y="4654272"/>
                  </a:lnTo>
                  <a:lnTo>
                    <a:pt x="2089858" y="4682993"/>
                  </a:lnTo>
                  <a:lnTo>
                    <a:pt x="2132136" y="4711340"/>
                  </a:lnTo>
                  <a:lnTo>
                    <a:pt x="2174810" y="4739309"/>
                  </a:lnTo>
                  <a:lnTo>
                    <a:pt x="2218087" y="4767024"/>
                  </a:lnTo>
                  <a:lnTo>
                    <a:pt x="2261550" y="4794213"/>
                  </a:lnTo>
                  <a:lnTo>
                    <a:pt x="2305194" y="4820879"/>
                  </a:lnTo>
                  <a:lnTo>
                    <a:pt x="2349015" y="4847023"/>
                  </a:lnTo>
                  <a:lnTo>
                    <a:pt x="2393011" y="4872644"/>
                  </a:lnTo>
                  <a:lnTo>
                    <a:pt x="2437177" y="4897744"/>
                  </a:lnTo>
                  <a:lnTo>
                    <a:pt x="2481509" y="4922323"/>
                  </a:lnTo>
                  <a:lnTo>
                    <a:pt x="2526004" y="4946383"/>
                  </a:lnTo>
                  <a:lnTo>
                    <a:pt x="2570659" y="4969924"/>
                  </a:lnTo>
                  <a:lnTo>
                    <a:pt x="2615468" y="4992947"/>
                  </a:lnTo>
                  <a:lnTo>
                    <a:pt x="2660429" y="5015453"/>
                  </a:lnTo>
                  <a:lnTo>
                    <a:pt x="2705538" y="5037442"/>
                  </a:lnTo>
                  <a:lnTo>
                    <a:pt x="2750790" y="5058916"/>
                  </a:lnTo>
                  <a:lnTo>
                    <a:pt x="2796183" y="5079875"/>
                  </a:lnTo>
                  <a:lnTo>
                    <a:pt x="2841713" y="5100320"/>
                  </a:lnTo>
                  <a:lnTo>
                    <a:pt x="2887375" y="5120251"/>
                  </a:lnTo>
                  <a:lnTo>
                    <a:pt x="2933166" y="5139671"/>
                  </a:lnTo>
                  <a:lnTo>
                    <a:pt x="2979082" y="5158578"/>
                  </a:lnTo>
                  <a:lnTo>
                    <a:pt x="3025120" y="5176975"/>
                  </a:lnTo>
                  <a:lnTo>
                    <a:pt x="3071275" y="5194862"/>
                  </a:lnTo>
                  <a:lnTo>
                    <a:pt x="3117545" y="5212239"/>
                  </a:lnTo>
                  <a:lnTo>
                    <a:pt x="3163924" y="5229108"/>
                  </a:lnTo>
                  <a:lnTo>
                    <a:pt x="3210410" y="5245470"/>
                  </a:lnTo>
                  <a:lnTo>
                    <a:pt x="3256999" y="5261325"/>
                  </a:lnTo>
                  <a:lnTo>
                    <a:pt x="3303686" y="5276673"/>
                  </a:lnTo>
                  <a:lnTo>
                    <a:pt x="3350469" y="5291517"/>
                  </a:lnTo>
                  <a:lnTo>
                    <a:pt x="3397343" y="5305856"/>
                  </a:lnTo>
                  <a:lnTo>
                    <a:pt x="3444305" y="5319691"/>
                  </a:lnTo>
                  <a:lnTo>
                    <a:pt x="3491351" y="5333024"/>
                  </a:lnTo>
                  <a:lnTo>
                    <a:pt x="3538477" y="5345855"/>
                  </a:lnTo>
                  <a:lnTo>
                    <a:pt x="3585680" y="5358184"/>
                  </a:lnTo>
                  <a:lnTo>
                    <a:pt x="3632955" y="5370013"/>
                  </a:lnTo>
                  <a:lnTo>
                    <a:pt x="3680298" y="5381343"/>
                  </a:lnTo>
                  <a:lnTo>
                    <a:pt x="3727708" y="5392174"/>
                  </a:lnTo>
                  <a:lnTo>
                    <a:pt x="3775178" y="5402507"/>
                  </a:lnTo>
                  <a:lnTo>
                    <a:pt x="3822706" y="5412342"/>
                  </a:lnTo>
                  <a:lnTo>
                    <a:pt x="3870288" y="5421681"/>
                  </a:lnTo>
                  <a:lnTo>
                    <a:pt x="3917920" y="5430525"/>
                  </a:lnTo>
                  <a:lnTo>
                    <a:pt x="3965599" y="5438874"/>
                  </a:lnTo>
                  <a:lnTo>
                    <a:pt x="4013320" y="5446729"/>
                  </a:lnTo>
                  <a:lnTo>
                    <a:pt x="4061079" y="5454091"/>
                  </a:lnTo>
                  <a:lnTo>
                    <a:pt x="4108874" y="5460960"/>
                  </a:lnTo>
                  <a:lnTo>
                    <a:pt x="4156701" y="5467338"/>
                  </a:lnTo>
                  <a:lnTo>
                    <a:pt x="4204555" y="5473225"/>
                  </a:lnTo>
                  <a:lnTo>
                    <a:pt x="4252433" y="5478622"/>
                  </a:lnTo>
                  <a:lnTo>
                    <a:pt x="4300330" y="5483530"/>
                  </a:lnTo>
                  <a:lnTo>
                    <a:pt x="4348245" y="5487949"/>
                  </a:lnTo>
                  <a:lnTo>
                    <a:pt x="4396172" y="5491881"/>
                  </a:lnTo>
                  <a:lnTo>
                    <a:pt x="4444107" y="5495327"/>
                  </a:lnTo>
                  <a:lnTo>
                    <a:pt x="4492048" y="5498286"/>
                  </a:lnTo>
                  <a:lnTo>
                    <a:pt x="4539990" y="5500760"/>
                  </a:lnTo>
                  <a:lnTo>
                    <a:pt x="4587929" y="5502750"/>
                  </a:lnTo>
                  <a:lnTo>
                    <a:pt x="4635863" y="5504256"/>
                  </a:lnTo>
                  <a:lnTo>
                    <a:pt x="4683786" y="5505280"/>
                  </a:lnTo>
                  <a:lnTo>
                    <a:pt x="4731696" y="5505821"/>
                  </a:lnTo>
                  <a:lnTo>
                    <a:pt x="4779588" y="5505882"/>
                  </a:lnTo>
                  <a:lnTo>
                    <a:pt x="4827459" y="5505462"/>
                  </a:lnTo>
                  <a:lnTo>
                    <a:pt x="4875305" y="5504563"/>
                  </a:lnTo>
                  <a:lnTo>
                    <a:pt x="4923123" y="5503185"/>
                  </a:lnTo>
                  <a:lnTo>
                    <a:pt x="4970907" y="5501329"/>
                  </a:lnTo>
                  <a:lnTo>
                    <a:pt x="5018656" y="5498995"/>
                  </a:lnTo>
                  <a:lnTo>
                    <a:pt x="5066365" y="5496186"/>
                  </a:lnTo>
                  <a:lnTo>
                    <a:pt x="5114030" y="5492901"/>
                  </a:lnTo>
                  <a:lnTo>
                    <a:pt x="5161647" y="5489141"/>
                  </a:lnTo>
                  <a:lnTo>
                    <a:pt x="5209213" y="5484908"/>
                  </a:lnTo>
                  <a:lnTo>
                    <a:pt x="5256724" y="5480201"/>
                  </a:lnTo>
                  <a:lnTo>
                    <a:pt x="5304177" y="5475022"/>
                  </a:lnTo>
                  <a:lnTo>
                    <a:pt x="5351567" y="5469371"/>
                  </a:lnTo>
                  <a:lnTo>
                    <a:pt x="5398890" y="5463250"/>
                  </a:lnTo>
                  <a:lnTo>
                    <a:pt x="5446144" y="5456659"/>
                  </a:lnTo>
                  <a:lnTo>
                    <a:pt x="5493324" y="5449598"/>
                  </a:lnTo>
                  <a:lnTo>
                    <a:pt x="5540426" y="5442070"/>
                  </a:lnTo>
                  <a:lnTo>
                    <a:pt x="5587447" y="5434074"/>
                  </a:lnTo>
                  <a:lnTo>
                    <a:pt x="5634383" y="5425611"/>
                  </a:lnTo>
                  <a:lnTo>
                    <a:pt x="5681230" y="5416682"/>
                  </a:lnTo>
                  <a:lnTo>
                    <a:pt x="5727985" y="5407289"/>
                  </a:lnTo>
                  <a:lnTo>
                    <a:pt x="5774643" y="5397431"/>
                  </a:lnTo>
                  <a:lnTo>
                    <a:pt x="5821201" y="5387109"/>
                  </a:lnTo>
                  <a:lnTo>
                    <a:pt x="5867656" y="5376325"/>
                  </a:lnTo>
                  <a:lnTo>
                    <a:pt x="5914002" y="5365079"/>
                  </a:lnTo>
                  <a:lnTo>
                    <a:pt x="5960238" y="5353372"/>
                  </a:lnTo>
                  <a:lnTo>
                    <a:pt x="6006358" y="5341204"/>
                  </a:lnTo>
                  <a:lnTo>
                    <a:pt x="6052360" y="5328577"/>
                  </a:lnTo>
                  <a:lnTo>
                    <a:pt x="6098239" y="5315492"/>
                  </a:lnTo>
                  <a:lnTo>
                    <a:pt x="6143992" y="5301948"/>
                  </a:lnTo>
                  <a:lnTo>
                    <a:pt x="6189614" y="5287948"/>
                  </a:lnTo>
                  <a:lnTo>
                    <a:pt x="6235103" y="5273491"/>
                  </a:lnTo>
                  <a:lnTo>
                    <a:pt x="6280454" y="5258579"/>
                  </a:lnTo>
                  <a:lnTo>
                    <a:pt x="6325664" y="5243212"/>
                  </a:lnTo>
                  <a:lnTo>
                    <a:pt x="6370729" y="5227391"/>
                  </a:lnTo>
                  <a:lnTo>
                    <a:pt x="6415645" y="5211117"/>
                  </a:lnTo>
                  <a:lnTo>
                    <a:pt x="6460408" y="5194391"/>
                  </a:lnTo>
                  <a:lnTo>
                    <a:pt x="6505015" y="5177213"/>
                  </a:lnTo>
                  <a:lnTo>
                    <a:pt x="6549461" y="5159585"/>
                  </a:lnTo>
                  <a:lnTo>
                    <a:pt x="6593744" y="5141507"/>
                  </a:lnTo>
                  <a:lnTo>
                    <a:pt x="6637859" y="5122980"/>
                  </a:lnTo>
                  <a:lnTo>
                    <a:pt x="6681803" y="5104005"/>
                  </a:lnTo>
                  <a:lnTo>
                    <a:pt x="6725572" y="5084582"/>
                  </a:lnTo>
                  <a:lnTo>
                    <a:pt x="6769161" y="5064712"/>
                  </a:lnTo>
                  <a:lnTo>
                    <a:pt x="6812568" y="5044397"/>
                  </a:lnTo>
                  <a:lnTo>
                    <a:pt x="6855789" y="5023637"/>
                  </a:lnTo>
                  <a:lnTo>
                    <a:pt x="6855789" y="0"/>
                  </a:lnTo>
                  <a:close/>
                </a:path>
              </a:pathLst>
            </a:custGeom>
            <a:solidFill>
              <a:srgbClr val="FCBB00"/>
            </a:solidFill>
          </p:spPr>
          <p:txBody>
            <a:bodyPr wrap="square" lIns="0" tIns="0" rIns="0" bIns="0" rtlCol="0"/>
            <a:lstStyle/>
            <a:p>
              <a:endParaRPr/>
            </a:p>
          </p:txBody>
        </p:sp>
        <p:pic>
          <p:nvPicPr>
            <p:cNvPr id="31" name="object 31"/>
            <p:cNvPicPr/>
            <p:nvPr/>
          </p:nvPicPr>
          <p:blipFill>
            <a:blip r:embed="rId21" cstate="print"/>
            <a:stretch>
              <a:fillRect/>
            </a:stretch>
          </p:blipFill>
          <p:spPr>
            <a:xfrm>
              <a:off x="7691958" y="0"/>
              <a:ext cx="3000044" cy="3454577"/>
            </a:xfrm>
            <a:prstGeom prst="rect">
              <a:avLst/>
            </a:prstGeom>
          </p:spPr>
        </p:pic>
        <p:pic>
          <p:nvPicPr>
            <p:cNvPr id="32" name="object 32"/>
            <p:cNvPicPr/>
            <p:nvPr/>
          </p:nvPicPr>
          <p:blipFill>
            <a:blip r:embed="rId22" cstate="print"/>
            <a:stretch>
              <a:fillRect/>
            </a:stretch>
          </p:blipFill>
          <p:spPr>
            <a:xfrm>
              <a:off x="4176991" y="0"/>
              <a:ext cx="4469435" cy="3381362"/>
            </a:xfrm>
            <a:prstGeom prst="rect">
              <a:avLst/>
            </a:prstGeom>
          </p:spPr>
        </p:pic>
        <p:pic>
          <p:nvPicPr>
            <p:cNvPr id="33" name="object 33"/>
            <p:cNvPicPr/>
            <p:nvPr/>
          </p:nvPicPr>
          <p:blipFill>
            <a:blip r:embed="rId23" cstate="print"/>
            <a:stretch>
              <a:fillRect/>
            </a:stretch>
          </p:blipFill>
          <p:spPr>
            <a:xfrm>
              <a:off x="5048357" y="3375055"/>
              <a:ext cx="3598069" cy="1856709"/>
            </a:xfrm>
            <a:prstGeom prst="rect">
              <a:avLst/>
            </a:prstGeom>
          </p:spPr>
        </p:pic>
        <p:pic>
          <p:nvPicPr>
            <p:cNvPr id="34" name="object 34"/>
            <p:cNvPicPr/>
            <p:nvPr/>
          </p:nvPicPr>
          <p:blipFill>
            <a:blip r:embed="rId24" cstate="print"/>
            <a:stretch>
              <a:fillRect/>
            </a:stretch>
          </p:blipFill>
          <p:spPr>
            <a:xfrm>
              <a:off x="7691958" y="3448268"/>
              <a:ext cx="3000044" cy="1783953"/>
            </a:xfrm>
            <a:prstGeom prst="rect">
              <a:avLst/>
            </a:prstGeom>
          </p:spPr>
        </p:pic>
        <p:pic>
          <p:nvPicPr>
            <p:cNvPr id="35" name="object 35"/>
            <p:cNvPicPr/>
            <p:nvPr/>
          </p:nvPicPr>
          <p:blipFill>
            <a:blip r:embed="rId25" cstate="print"/>
            <a:stretch>
              <a:fillRect/>
            </a:stretch>
          </p:blipFill>
          <p:spPr>
            <a:xfrm>
              <a:off x="4329501" y="1866290"/>
              <a:ext cx="6362501" cy="3365931"/>
            </a:xfrm>
            <a:prstGeom prst="rect">
              <a:avLst/>
            </a:prstGeom>
          </p:spPr>
        </p:pic>
      </p:grpSp>
      <p:pic>
        <p:nvPicPr>
          <p:cNvPr id="36" name="object 20">
            <a:extLst>
              <a:ext uri="{FF2B5EF4-FFF2-40B4-BE49-F238E27FC236}">
                <a16:creationId xmlns:a16="http://schemas.microsoft.com/office/drawing/2014/main" id="{B5823415-B2AA-78BB-2F0A-F5145DA72DC6}"/>
              </a:ext>
            </a:extLst>
          </p:cNvPr>
          <p:cNvPicPr/>
          <p:nvPr/>
        </p:nvPicPr>
        <p:blipFill>
          <a:blip r:embed="rId26" cstate="print"/>
          <a:stretch>
            <a:fillRect/>
          </a:stretch>
        </p:blipFill>
        <p:spPr>
          <a:xfrm>
            <a:off x="12700" y="282214"/>
            <a:ext cx="3732926" cy="964586"/>
          </a:xfrm>
          <a:prstGeom prst="rect">
            <a:avLst/>
          </a:prstGeom>
        </p:spPr>
      </p:pic>
      <p:sp>
        <p:nvSpPr>
          <p:cNvPr id="37" name="Text Box 932">
            <a:extLst>
              <a:ext uri="{FF2B5EF4-FFF2-40B4-BE49-F238E27FC236}">
                <a16:creationId xmlns:a16="http://schemas.microsoft.com/office/drawing/2014/main" id="{28A13554-8E46-B057-0117-9EF172FB9BFA}"/>
              </a:ext>
            </a:extLst>
          </p:cNvPr>
          <p:cNvSpPr txBox="1"/>
          <p:nvPr/>
        </p:nvSpPr>
        <p:spPr>
          <a:xfrm>
            <a:off x="0" y="5877726"/>
            <a:ext cx="10693400" cy="92858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rPr>
              <a:t>Red. Office. 14/4 Corner, Atika Industrial Area, Banshidhar Chowk, Rajkot – Gujarat -360003</a:t>
            </a:r>
            <a:endParaRPr lang="en-IN"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Email: </a:t>
            </a: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hlinkClick r:id="rId27">
                  <a:extLst>
                    <a:ext uri="{A12FA001-AC4F-418D-AE19-62706E023703}">
                      <ahyp:hlinkClr xmlns:ahyp="http://schemas.microsoft.com/office/drawing/2018/hyperlinkcolor" val="tx"/>
                    </a:ext>
                  </a:extLst>
                </a:hlinkClick>
              </a:rPr>
              <a:t>kingagrochemicals@gmail.com</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Contact us: +91 80000 7779/+91 80000 14151</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87083"/>
            <a:ext cx="10692003" cy="472438"/>
          </a:xfrm>
          <a:prstGeom prst="rect">
            <a:avLst/>
          </a:prstGeom>
        </p:spPr>
      </p:pic>
      <p:graphicFrame>
        <p:nvGraphicFramePr>
          <p:cNvPr id="4" name="Table 3">
            <a:extLst>
              <a:ext uri="{FF2B5EF4-FFF2-40B4-BE49-F238E27FC236}">
                <a16:creationId xmlns:a16="http://schemas.microsoft.com/office/drawing/2014/main" id="{AA2CC621-89A1-F4C6-DF19-65A3672CF9F4}"/>
              </a:ext>
            </a:extLst>
          </p:cNvPr>
          <p:cNvGraphicFramePr>
            <a:graphicFrameLocks noGrp="1"/>
          </p:cNvGraphicFramePr>
          <p:nvPr>
            <p:extLst>
              <p:ext uri="{D42A27DB-BD31-4B8C-83A1-F6EECF244321}">
                <p14:modId xmlns:p14="http://schemas.microsoft.com/office/powerpoint/2010/main" val="1200113390"/>
              </p:ext>
            </p:extLst>
          </p:nvPr>
        </p:nvGraphicFramePr>
        <p:xfrm>
          <a:off x="1782233" y="359425"/>
          <a:ext cx="7128933" cy="5893888"/>
        </p:xfrm>
        <a:graphic>
          <a:graphicData uri="http://schemas.openxmlformats.org/drawingml/2006/table">
            <a:tbl>
              <a:tblPr firstRow="1" bandRow="1">
                <a:tableStyleId>{21E4AEA4-8DFA-4A89-87EB-49C32662AFE0}</a:tableStyleId>
              </a:tblPr>
              <a:tblGrid>
                <a:gridCol w="897467">
                  <a:extLst>
                    <a:ext uri="{9D8B030D-6E8A-4147-A177-3AD203B41FA5}">
                      <a16:colId xmlns:a16="http://schemas.microsoft.com/office/drawing/2014/main" val="4164165134"/>
                    </a:ext>
                  </a:extLst>
                </a:gridCol>
                <a:gridCol w="3505200">
                  <a:extLst>
                    <a:ext uri="{9D8B030D-6E8A-4147-A177-3AD203B41FA5}">
                      <a16:colId xmlns:a16="http://schemas.microsoft.com/office/drawing/2014/main" val="4118656266"/>
                    </a:ext>
                  </a:extLst>
                </a:gridCol>
                <a:gridCol w="2726266">
                  <a:extLst>
                    <a:ext uri="{9D8B030D-6E8A-4147-A177-3AD203B41FA5}">
                      <a16:colId xmlns:a16="http://schemas.microsoft.com/office/drawing/2014/main" val="1036939439"/>
                    </a:ext>
                  </a:extLst>
                </a:gridCol>
              </a:tblGrid>
              <a:tr h="368368">
                <a:tc>
                  <a:txBody>
                    <a:bodyPr/>
                    <a:lstStyle/>
                    <a:p>
                      <a:r>
                        <a:rPr lang="en-IN" dirty="0"/>
                        <a:t>Sr No.</a:t>
                      </a:r>
                    </a:p>
                  </a:txBody>
                  <a:tcPr/>
                </a:tc>
                <a:tc>
                  <a:txBody>
                    <a:bodyPr/>
                    <a:lstStyle/>
                    <a:p>
                      <a:r>
                        <a:rPr lang="en-IN" dirty="0"/>
                        <a:t>Product</a:t>
                      </a:r>
                    </a:p>
                  </a:txBody>
                  <a:tcPr/>
                </a:tc>
                <a:tc>
                  <a:txBody>
                    <a:bodyPr/>
                    <a:lstStyle/>
                    <a:p>
                      <a:r>
                        <a:rPr lang="en-IN" dirty="0"/>
                        <a:t>Product Name</a:t>
                      </a:r>
                    </a:p>
                  </a:txBody>
                  <a:tcPr/>
                </a:tc>
                <a:extLst>
                  <a:ext uri="{0D108BD9-81ED-4DB2-BD59-A6C34878D82A}">
                    <a16:rowId xmlns:a16="http://schemas.microsoft.com/office/drawing/2014/main" val="4288847170"/>
                  </a:ext>
                </a:extLst>
              </a:tr>
              <a:tr h="368368">
                <a:tc>
                  <a:txBody>
                    <a:bodyPr/>
                    <a:lstStyle/>
                    <a:p>
                      <a:r>
                        <a:rPr lang="en-IN" dirty="0"/>
                        <a:t>1</a:t>
                      </a:r>
                    </a:p>
                  </a:txBody>
                  <a:tcPr/>
                </a:tc>
                <a:tc>
                  <a:txBody>
                    <a:bodyPr/>
                    <a:lstStyle/>
                    <a:p>
                      <a:r>
                        <a:rPr lang="en-IN" dirty="0"/>
                        <a:t>PGR 2ML </a:t>
                      </a:r>
                    </a:p>
                  </a:txBody>
                  <a:tcPr/>
                </a:tc>
                <a:tc>
                  <a:txBody>
                    <a:bodyPr/>
                    <a:lstStyle/>
                    <a:p>
                      <a:endParaRPr lang="en-IN" dirty="0"/>
                    </a:p>
                  </a:txBody>
                  <a:tcPr/>
                </a:tc>
                <a:extLst>
                  <a:ext uri="{0D108BD9-81ED-4DB2-BD59-A6C34878D82A}">
                    <a16:rowId xmlns:a16="http://schemas.microsoft.com/office/drawing/2014/main" val="3739648407"/>
                  </a:ext>
                </a:extLst>
              </a:tr>
              <a:tr h="368368">
                <a:tc>
                  <a:txBody>
                    <a:bodyPr/>
                    <a:lstStyle/>
                    <a:p>
                      <a:r>
                        <a:rPr lang="en-IN" dirty="0"/>
                        <a:t>2</a:t>
                      </a:r>
                    </a:p>
                  </a:txBody>
                  <a:tcPr/>
                </a:tc>
                <a:tc>
                  <a:txBody>
                    <a:bodyPr/>
                    <a:lstStyle/>
                    <a:p>
                      <a:r>
                        <a:rPr lang="en-IN" dirty="0"/>
                        <a:t>PGR (GIB)/5ML</a:t>
                      </a:r>
                    </a:p>
                  </a:txBody>
                  <a:tcPr/>
                </a:tc>
                <a:tc>
                  <a:txBody>
                    <a:bodyPr/>
                    <a:lstStyle/>
                    <a:p>
                      <a:r>
                        <a:rPr lang="en-IN" dirty="0"/>
                        <a:t>EXTRA POWER</a:t>
                      </a:r>
                    </a:p>
                  </a:txBody>
                  <a:tcPr/>
                </a:tc>
                <a:extLst>
                  <a:ext uri="{0D108BD9-81ED-4DB2-BD59-A6C34878D82A}">
                    <a16:rowId xmlns:a16="http://schemas.microsoft.com/office/drawing/2014/main" val="2252990720"/>
                  </a:ext>
                </a:extLst>
              </a:tr>
              <a:tr h="368368">
                <a:tc>
                  <a:txBody>
                    <a:bodyPr/>
                    <a:lstStyle/>
                    <a:p>
                      <a:r>
                        <a:rPr lang="en-IN" dirty="0"/>
                        <a:t>3</a:t>
                      </a:r>
                    </a:p>
                  </a:txBody>
                  <a:tcPr/>
                </a:tc>
                <a:tc>
                  <a:txBody>
                    <a:bodyPr/>
                    <a:lstStyle/>
                    <a:p>
                      <a:r>
                        <a:rPr lang="en-IN" dirty="0"/>
                        <a:t>PGR (6BA)/5ML</a:t>
                      </a:r>
                    </a:p>
                  </a:txBody>
                  <a:tcPr/>
                </a:tc>
                <a:tc>
                  <a:txBody>
                    <a:bodyPr/>
                    <a:lstStyle/>
                    <a:p>
                      <a:r>
                        <a:rPr lang="en-IN" dirty="0"/>
                        <a:t>DOUBLE POWER</a:t>
                      </a:r>
                    </a:p>
                  </a:txBody>
                  <a:tcPr/>
                </a:tc>
                <a:extLst>
                  <a:ext uri="{0D108BD9-81ED-4DB2-BD59-A6C34878D82A}">
                    <a16:rowId xmlns:a16="http://schemas.microsoft.com/office/drawing/2014/main" val="33926220"/>
                  </a:ext>
                </a:extLst>
              </a:tr>
              <a:tr h="368368">
                <a:tc>
                  <a:txBody>
                    <a:bodyPr/>
                    <a:lstStyle/>
                    <a:p>
                      <a:r>
                        <a:rPr lang="en-IN" dirty="0"/>
                        <a:t>4</a:t>
                      </a:r>
                    </a:p>
                  </a:txBody>
                  <a:tcPr/>
                </a:tc>
                <a:tc>
                  <a:txBody>
                    <a:bodyPr/>
                    <a:lstStyle/>
                    <a:p>
                      <a:r>
                        <a:rPr lang="en-IN" dirty="0"/>
                        <a:t>PGR (GIB)/10ML DONGLE PACK</a:t>
                      </a:r>
                    </a:p>
                  </a:txBody>
                  <a:tcPr/>
                </a:tc>
                <a:tc>
                  <a:txBody>
                    <a:bodyPr/>
                    <a:lstStyle/>
                    <a:p>
                      <a:endParaRPr lang="en-IN" dirty="0"/>
                    </a:p>
                  </a:txBody>
                  <a:tcPr/>
                </a:tc>
                <a:extLst>
                  <a:ext uri="{0D108BD9-81ED-4DB2-BD59-A6C34878D82A}">
                    <a16:rowId xmlns:a16="http://schemas.microsoft.com/office/drawing/2014/main" val="813442410"/>
                  </a:ext>
                </a:extLst>
              </a:tr>
              <a:tr h="368368">
                <a:tc>
                  <a:txBody>
                    <a:bodyPr/>
                    <a:lstStyle/>
                    <a:p>
                      <a:r>
                        <a:rPr lang="en-IN" dirty="0"/>
                        <a:t>5</a:t>
                      </a:r>
                    </a:p>
                  </a:txBody>
                  <a:tcPr/>
                </a:tc>
                <a:tc>
                  <a:txBody>
                    <a:bodyPr/>
                    <a:lstStyle/>
                    <a:p>
                      <a:r>
                        <a:rPr lang="en-IN" dirty="0"/>
                        <a:t>PGR (6BA)/10ML DONGLE PACK</a:t>
                      </a:r>
                    </a:p>
                  </a:txBody>
                  <a:tcPr/>
                </a:tc>
                <a:tc>
                  <a:txBody>
                    <a:bodyPr/>
                    <a:lstStyle/>
                    <a:p>
                      <a:endParaRPr lang="en-IN" dirty="0"/>
                    </a:p>
                  </a:txBody>
                  <a:tcPr/>
                </a:tc>
                <a:extLst>
                  <a:ext uri="{0D108BD9-81ED-4DB2-BD59-A6C34878D82A}">
                    <a16:rowId xmlns:a16="http://schemas.microsoft.com/office/drawing/2014/main" val="3099443306"/>
                  </a:ext>
                </a:extLst>
              </a:tr>
              <a:tr h="368368">
                <a:tc>
                  <a:txBody>
                    <a:bodyPr/>
                    <a:lstStyle/>
                    <a:p>
                      <a:r>
                        <a:rPr lang="en-IN" dirty="0"/>
                        <a:t>6</a:t>
                      </a:r>
                    </a:p>
                  </a:txBody>
                  <a:tcPr/>
                </a:tc>
                <a:tc>
                  <a:txBody>
                    <a:bodyPr/>
                    <a:lstStyle/>
                    <a:p>
                      <a:r>
                        <a:rPr lang="en-IN" dirty="0"/>
                        <a:t>PGR (6BA)/10ML</a:t>
                      </a:r>
                    </a:p>
                  </a:txBody>
                  <a:tcPr/>
                </a:tc>
                <a:tc>
                  <a:txBody>
                    <a:bodyPr/>
                    <a:lstStyle/>
                    <a:p>
                      <a:endParaRPr lang="en-IN" dirty="0"/>
                    </a:p>
                  </a:txBody>
                  <a:tcPr/>
                </a:tc>
                <a:extLst>
                  <a:ext uri="{0D108BD9-81ED-4DB2-BD59-A6C34878D82A}">
                    <a16:rowId xmlns:a16="http://schemas.microsoft.com/office/drawing/2014/main" val="2596025107"/>
                  </a:ext>
                </a:extLst>
              </a:tr>
              <a:tr h="368368">
                <a:tc>
                  <a:txBody>
                    <a:bodyPr/>
                    <a:lstStyle/>
                    <a:p>
                      <a:r>
                        <a:rPr lang="en-IN" dirty="0"/>
                        <a:t>7</a:t>
                      </a:r>
                    </a:p>
                  </a:txBody>
                  <a:tcPr/>
                </a:tc>
                <a:tc>
                  <a:txBody>
                    <a:bodyPr/>
                    <a:lstStyle/>
                    <a:p>
                      <a:r>
                        <a:rPr lang="en-IN" dirty="0"/>
                        <a:t>PGR (GIB)/10ML</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MAGIC ZIB</a:t>
                      </a:r>
                    </a:p>
                  </a:txBody>
                  <a:tcPr/>
                </a:tc>
                <a:extLst>
                  <a:ext uri="{0D108BD9-81ED-4DB2-BD59-A6C34878D82A}">
                    <a16:rowId xmlns:a16="http://schemas.microsoft.com/office/drawing/2014/main" val="1868154335"/>
                  </a:ext>
                </a:extLst>
              </a:tr>
              <a:tr h="368368">
                <a:tc>
                  <a:txBody>
                    <a:bodyPr/>
                    <a:lstStyle/>
                    <a:p>
                      <a:r>
                        <a:rPr lang="en-IN" dirty="0"/>
                        <a:t>8</a:t>
                      </a:r>
                    </a:p>
                  </a:txBody>
                  <a:tcPr/>
                </a:tc>
                <a:tc>
                  <a:txBody>
                    <a:bodyPr/>
                    <a:lstStyle/>
                    <a:p>
                      <a:r>
                        <a:rPr lang="en-IN"/>
                        <a:t>MIX MICRONUTRIENTS</a:t>
                      </a:r>
                      <a:endParaRPr lang="en-IN" dirty="0"/>
                    </a:p>
                  </a:txBody>
                  <a:tcPr/>
                </a:tc>
                <a:tc>
                  <a:txBody>
                    <a:bodyPr/>
                    <a:lstStyle/>
                    <a:p>
                      <a:r>
                        <a:rPr lang="en-IN" dirty="0"/>
                        <a:t>NUTRIKING</a:t>
                      </a:r>
                    </a:p>
                  </a:txBody>
                  <a:tcPr/>
                </a:tc>
                <a:extLst>
                  <a:ext uri="{0D108BD9-81ED-4DB2-BD59-A6C34878D82A}">
                    <a16:rowId xmlns:a16="http://schemas.microsoft.com/office/drawing/2014/main" val="3705942090"/>
                  </a:ext>
                </a:extLst>
              </a:tr>
              <a:tr h="368368">
                <a:tc>
                  <a:txBody>
                    <a:bodyPr/>
                    <a:lstStyle/>
                    <a:p>
                      <a:r>
                        <a:rPr lang="en-IN" dirty="0"/>
                        <a:t>9</a:t>
                      </a:r>
                    </a:p>
                  </a:txBody>
                  <a:tcPr/>
                </a:tc>
                <a:tc>
                  <a:txBody>
                    <a:bodyPr/>
                    <a:lstStyle/>
                    <a:p>
                      <a:r>
                        <a:rPr lang="en-IN" dirty="0"/>
                        <a:t>FUNGICIDE</a:t>
                      </a:r>
                    </a:p>
                  </a:txBody>
                  <a:tcPr/>
                </a:tc>
                <a:tc>
                  <a:txBody>
                    <a:bodyPr/>
                    <a:lstStyle/>
                    <a:p>
                      <a:r>
                        <a:rPr lang="en-IN" dirty="0"/>
                        <a:t>FUNGIKING</a:t>
                      </a:r>
                    </a:p>
                  </a:txBody>
                  <a:tcPr/>
                </a:tc>
                <a:extLst>
                  <a:ext uri="{0D108BD9-81ED-4DB2-BD59-A6C34878D82A}">
                    <a16:rowId xmlns:a16="http://schemas.microsoft.com/office/drawing/2014/main" val="3894367936"/>
                  </a:ext>
                </a:extLst>
              </a:tr>
              <a:tr h="368368">
                <a:tc>
                  <a:txBody>
                    <a:bodyPr/>
                    <a:lstStyle/>
                    <a:p>
                      <a:r>
                        <a:rPr lang="en-IN" dirty="0"/>
                        <a:t>10</a:t>
                      </a:r>
                    </a:p>
                  </a:txBody>
                  <a:tcPr/>
                </a:tc>
                <a:tc>
                  <a:txBody>
                    <a:bodyPr/>
                    <a:lstStyle/>
                    <a:p>
                      <a:r>
                        <a:rPr lang="en-IN" dirty="0"/>
                        <a:t>VIRICIDE</a:t>
                      </a:r>
                    </a:p>
                  </a:txBody>
                  <a:tcPr/>
                </a:tc>
                <a:tc>
                  <a:txBody>
                    <a:bodyPr/>
                    <a:lstStyle/>
                    <a:p>
                      <a:endParaRPr lang="en-IN" dirty="0"/>
                    </a:p>
                  </a:txBody>
                  <a:tcPr/>
                </a:tc>
                <a:extLst>
                  <a:ext uri="{0D108BD9-81ED-4DB2-BD59-A6C34878D82A}">
                    <a16:rowId xmlns:a16="http://schemas.microsoft.com/office/drawing/2014/main" val="1422288543"/>
                  </a:ext>
                </a:extLst>
              </a:tr>
              <a:tr h="368368">
                <a:tc>
                  <a:txBody>
                    <a:bodyPr/>
                    <a:lstStyle/>
                    <a:p>
                      <a:r>
                        <a:rPr lang="en-IN" dirty="0"/>
                        <a:t>11</a:t>
                      </a:r>
                    </a:p>
                  </a:txBody>
                  <a:tcPr/>
                </a:tc>
                <a:tc>
                  <a:txBody>
                    <a:bodyPr/>
                    <a:lstStyle/>
                    <a:p>
                      <a:r>
                        <a:rPr lang="en-IN" dirty="0"/>
                        <a:t>LARVICIDE</a:t>
                      </a:r>
                    </a:p>
                  </a:txBody>
                  <a:tcPr/>
                </a:tc>
                <a:tc>
                  <a:txBody>
                    <a:bodyPr/>
                    <a:lstStyle/>
                    <a:p>
                      <a:r>
                        <a:rPr lang="en-IN" dirty="0"/>
                        <a:t>LARVAKING</a:t>
                      </a:r>
                    </a:p>
                  </a:txBody>
                  <a:tcPr/>
                </a:tc>
                <a:extLst>
                  <a:ext uri="{0D108BD9-81ED-4DB2-BD59-A6C34878D82A}">
                    <a16:rowId xmlns:a16="http://schemas.microsoft.com/office/drawing/2014/main" val="1765606522"/>
                  </a:ext>
                </a:extLst>
              </a:tr>
              <a:tr h="368368">
                <a:tc>
                  <a:txBody>
                    <a:bodyPr/>
                    <a:lstStyle/>
                    <a:p>
                      <a:r>
                        <a:rPr lang="en-IN" dirty="0"/>
                        <a:t>12</a:t>
                      </a:r>
                    </a:p>
                  </a:txBody>
                  <a:tcPr/>
                </a:tc>
                <a:tc>
                  <a:txBody>
                    <a:bodyPr/>
                    <a:lstStyle/>
                    <a:p>
                      <a:r>
                        <a:rPr lang="en-IN" dirty="0"/>
                        <a:t>MITYCIDE</a:t>
                      </a:r>
                    </a:p>
                  </a:txBody>
                  <a:tcPr/>
                </a:tc>
                <a:tc>
                  <a:txBody>
                    <a:bodyPr/>
                    <a:lstStyle/>
                    <a:p>
                      <a:r>
                        <a:rPr lang="en-IN" dirty="0"/>
                        <a:t>CAPTAIN</a:t>
                      </a:r>
                    </a:p>
                  </a:txBody>
                  <a:tcPr/>
                </a:tc>
                <a:extLst>
                  <a:ext uri="{0D108BD9-81ED-4DB2-BD59-A6C34878D82A}">
                    <a16:rowId xmlns:a16="http://schemas.microsoft.com/office/drawing/2014/main" val="4158428625"/>
                  </a:ext>
                </a:extLst>
              </a:tr>
              <a:tr h="368368">
                <a:tc>
                  <a:txBody>
                    <a:bodyPr/>
                    <a:lstStyle/>
                    <a:p>
                      <a:r>
                        <a:rPr lang="en-IN" dirty="0"/>
                        <a:t>13</a:t>
                      </a:r>
                    </a:p>
                  </a:txBody>
                  <a:tcPr/>
                </a:tc>
                <a:tc>
                  <a:txBody>
                    <a:bodyPr/>
                    <a:lstStyle/>
                    <a:p>
                      <a:r>
                        <a:rPr lang="en-IN" dirty="0"/>
                        <a:t>ALL SUCKING PEST</a:t>
                      </a:r>
                    </a:p>
                  </a:txBody>
                  <a:tcPr/>
                </a:tc>
                <a:tc>
                  <a:txBody>
                    <a:bodyPr/>
                    <a:lstStyle/>
                    <a:p>
                      <a:r>
                        <a:rPr lang="en-IN" dirty="0"/>
                        <a:t>COMMANDO</a:t>
                      </a:r>
                    </a:p>
                  </a:txBody>
                  <a:tcPr/>
                </a:tc>
                <a:extLst>
                  <a:ext uri="{0D108BD9-81ED-4DB2-BD59-A6C34878D82A}">
                    <a16:rowId xmlns:a16="http://schemas.microsoft.com/office/drawing/2014/main" val="4249662038"/>
                  </a:ext>
                </a:extLst>
              </a:tr>
              <a:tr h="368368">
                <a:tc>
                  <a:txBody>
                    <a:bodyPr/>
                    <a:lstStyle/>
                    <a:p>
                      <a:r>
                        <a:rPr lang="en-IN" dirty="0"/>
                        <a:t>14</a:t>
                      </a:r>
                    </a:p>
                  </a:txBody>
                  <a:tcPr/>
                </a:tc>
                <a:tc>
                  <a:txBody>
                    <a:bodyPr/>
                    <a:lstStyle/>
                    <a:p>
                      <a:r>
                        <a:rPr lang="en-IN" dirty="0"/>
                        <a:t>BORER SPECIAL LARVICIDE</a:t>
                      </a:r>
                    </a:p>
                  </a:txBody>
                  <a:tcPr/>
                </a:tc>
                <a:tc>
                  <a:txBody>
                    <a:bodyPr/>
                    <a:lstStyle/>
                    <a:p>
                      <a:r>
                        <a:rPr lang="en-IN" dirty="0"/>
                        <a:t>SHOOTER</a:t>
                      </a:r>
                    </a:p>
                  </a:txBody>
                  <a:tcPr/>
                </a:tc>
                <a:extLst>
                  <a:ext uri="{0D108BD9-81ED-4DB2-BD59-A6C34878D82A}">
                    <a16:rowId xmlns:a16="http://schemas.microsoft.com/office/drawing/2014/main" val="3526000521"/>
                  </a:ext>
                </a:extLst>
              </a:tr>
              <a:tr h="368368">
                <a:tc>
                  <a:txBody>
                    <a:bodyPr/>
                    <a:lstStyle/>
                    <a:p>
                      <a:r>
                        <a:rPr lang="en-IN" dirty="0"/>
                        <a:t>15</a:t>
                      </a:r>
                    </a:p>
                  </a:txBody>
                  <a:tcPr/>
                </a:tc>
                <a:tc>
                  <a:txBody>
                    <a:bodyPr/>
                    <a:lstStyle/>
                    <a:p>
                      <a:r>
                        <a:rPr lang="en-IN" dirty="0"/>
                        <a:t>ALL TYPES OF LARVA</a:t>
                      </a:r>
                    </a:p>
                  </a:txBody>
                  <a:tcPr/>
                </a:tc>
                <a:tc>
                  <a:txBody>
                    <a:bodyPr/>
                    <a:lstStyle/>
                    <a:p>
                      <a:endParaRPr lang="en-IN" dirty="0"/>
                    </a:p>
                  </a:txBody>
                  <a:tcPr/>
                </a:tc>
                <a:extLst>
                  <a:ext uri="{0D108BD9-81ED-4DB2-BD59-A6C34878D82A}">
                    <a16:rowId xmlns:a16="http://schemas.microsoft.com/office/drawing/2014/main" val="3211383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6" name="object 306"/>
          <p:cNvPicPr/>
          <p:nvPr/>
        </p:nvPicPr>
        <p:blipFill>
          <a:blip r:embed="rId2" cstate="print"/>
          <a:stretch>
            <a:fillRect/>
          </a:stretch>
        </p:blipFill>
        <p:spPr>
          <a:xfrm>
            <a:off x="0" y="7087083"/>
            <a:ext cx="10692003" cy="472438"/>
          </a:xfrm>
          <a:prstGeom prst="rect">
            <a:avLst/>
          </a:prstGeom>
        </p:spPr>
      </p:pic>
      <p:grpSp>
        <p:nvGrpSpPr>
          <p:cNvPr id="334" name="Group 333">
            <a:extLst>
              <a:ext uri="{FF2B5EF4-FFF2-40B4-BE49-F238E27FC236}">
                <a16:creationId xmlns:a16="http://schemas.microsoft.com/office/drawing/2014/main" id="{FFAA0E35-3260-77B6-2699-5216B7933C86}"/>
              </a:ext>
            </a:extLst>
          </p:cNvPr>
          <p:cNvGrpSpPr/>
          <p:nvPr/>
        </p:nvGrpSpPr>
        <p:grpSpPr>
          <a:xfrm>
            <a:off x="393700" y="504825"/>
            <a:ext cx="2194750" cy="391580"/>
            <a:chOff x="540829" y="526541"/>
            <a:chExt cx="2194750" cy="391580"/>
          </a:xfrm>
        </p:grpSpPr>
        <p:sp>
          <p:nvSpPr>
            <p:cNvPr id="307" name="object 307"/>
            <p:cNvSpPr/>
            <p:nvPr/>
          </p:nvSpPr>
          <p:spPr>
            <a:xfrm>
              <a:off x="540829" y="526541"/>
              <a:ext cx="985519" cy="391160"/>
            </a:xfrm>
            <a:custGeom>
              <a:avLst/>
              <a:gdLst/>
              <a:ahLst/>
              <a:cxnLst/>
              <a:rect l="l" t="t" r="r" b="b"/>
              <a:pathLst>
                <a:path w="985519" h="391159">
                  <a:moveTo>
                    <a:pt x="359232" y="384784"/>
                  </a:moveTo>
                  <a:lnTo>
                    <a:pt x="330428" y="303784"/>
                  </a:lnTo>
                  <a:lnTo>
                    <a:pt x="308051" y="240868"/>
                  </a:lnTo>
                  <a:lnTo>
                    <a:pt x="252895" y="85775"/>
                  </a:lnTo>
                  <a:lnTo>
                    <a:pt x="229781" y="20789"/>
                  </a:lnTo>
                  <a:lnTo>
                    <a:pt x="225196" y="20789"/>
                  </a:lnTo>
                  <a:lnTo>
                    <a:pt x="225196" y="240868"/>
                  </a:lnTo>
                  <a:lnTo>
                    <a:pt x="132041" y="240868"/>
                  </a:lnTo>
                  <a:lnTo>
                    <a:pt x="171640" y="117487"/>
                  </a:lnTo>
                  <a:lnTo>
                    <a:pt x="177965" y="85775"/>
                  </a:lnTo>
                  <a:lnTo>
                    <a:pt x="179959" y="85775"/>
                  </a:lnTo>
                  <a:lnTo>
                    <a:pt x="225196" y="240868"/>
                  </a:lnTo>
                  <a:lnTo>
                    <a:pt x="225196" y="20789"/>
                  </a:lnTo>
                  <a:lnTo>
                    <a:pt x="132575" y="20789"/>
                  </a:lnTo>
                  <a:lnTo>
                    <a:pt x="0" y="384784"/>
                  </a:lnTo>
                  <a:lnTo>
                    <a:pt x="88900" y="384784"/>
                  </a:lnTo>
                  <a:lnTo>
                    <a:pt x="114554" y="303784"/>
                  </a:lnTo>
                  <a:lnTo>
                    <a:pt x="243992" y="303784"/>
                  </a:lnTo>
                  <a:lnTo>
                    <a:pt x="269900" y="384784"/>
                  </a:lnTo>
                  <a:lnTo>
                    <a:pt x="359232" y="384784"/>
                  </a:lnTo>
                  <a:close/>
                </a:path>
                <a:path w="985519" h="391159">
                  <a:moveTo>
                    <a:pt x="667169" y="247459"/>
                  </a:moveTo>
                  <a:lnTo>
                    <a:pt x="665505" y="219786"/>
                  </a:lnTo>
                  <a:lnTo>
                    <a:pt x="665378" y="218706"/>
                  </a:lnTo>
                  <a:lnTo>
                    <a:pt x="660349" y="193903"/>
                  </a:lnTo>
                  <a:lnTo>
                    <a:pt x="654964" y="179959"/>
                  </a:lnTo>
                  <a:lnTo>
                    <a:pt x="651852" y="171881"/>
                  </a:lnTo>
                  <a:lnTo>
                    <a:pt x="646836" y="163931"/>
                  </a:lnTo>
                  <a:lnTo>
                    <a:pt x="639953" y="153022"/>
                  </a:lnTo>
                  <a:lnTo>
                    <a:pt x="624928" y="137947"/>
                  </a:lnTo>
                  <a:lnTo>
                    <a:pt x="607021" y="127165"/>
                  </a:lnTo>
                  <a:lnTo>
                    <a:pt x="586232" y="120700"/>
                  </a:lnTo>
                  <a:lnTo>
                    <a:pt x="584936" y="120586"/>
                  </a:lnTo>
                  <a:lnTo>
                    <a:pt x="584936" y="248500"/>
                  </a:lnTo>
                  <a:lnTo>
                    <a:pt x="583984" y="266827"/>
                  </a:lnTo>
                  <a:lnTo>
                    <a:pt x="569772" y="308546"/>
                  </a:lnTo>
                  <a:lnTo>
                    <a:pt x="527316" y="329679"/>
                  </a:lnTo>
                  <a:lnTo>
                    <a:pt x="516521" y="328663"/>
                  </a:lnTo>
                  <a:lnTo>
                    <a:pt x="483882" y="304444"/>
                  </a:lnTo>
                  <a:lnTo>
                    <a:pt x="475767" y="271538"/>
                  </a:lnTo>
                  <a:lnTo>
                    <a:pt x="475767" y="244944"/>
                  </a:lnTo>
                  <a:lnTo>
                    <a:pt x="476758" y="231140"/>
                  </a:lnTo>
                  <a:lnTo>
                    <a:pt x="479640" y="219100"/>
                  </a:lnTo>
                  <a:lnTo>
                    <a:pt x="479729" y="218706"/>
                  </a:lnTo>
                  <a:lnTo>
                    <a:pt x="509473" y="184505"/>
                  </a:lnTo>
                  <a:lnTo>
                    <a:pt x="531571" y="179959"/>
                  </a:lnTo>
                  <a:lnTo>
                    <a:pt x="543674" y="181102"/>
                  </a:lnTo>
                  <a:lnTo>
                    <a:pt x="577113" y="208051"/>
                  </a:lnTo>
                  <a:lnTo>
                    <a:pt x="584873" y="247459"/>
                  </a:lnTo>
                  <a:lnTo>
                    <a:pt x="584936" y="248500"/>
                  </a:lnTo>
                  <a:lnTo>
                    <a:pt x="584936" y="120586"/>
                  </a:lnTo>
                  <a:lnTo>
                    <a:pt x="562584" y="118529"/>
                  </a:lnTo>
                  <a:lnTo>
                    <a:pt x="536740" y="121373"/>
                  </a:lnTo>
                  <a:lnTo>
                    <a:pt x="514032" y="129895"/>
                  </a:lnTo>
                  <a:lnTo>
                    <a:pt x="494461" y="144081"/>
                  </a:lnTo>
                  <a:lnTo>
                    <a:pt x="478015" y="163931"/>
                  </a:lnTo>
                  <a:lnTo>
                    <a:pt x="476973" y="163931"/>
                  </a:lnTo>
                  <a:lnTo>
                    <a:pt x="476973" y="0"/>
                  </a:lnTo>
                  <a:lnTo>
                    <a:pt x="396836" y="0"/>
                  </a:lnTo>
                  <a:lnTo>
                    <a:pt x="396836" y="384784"/>
                  </a:lnTo>
                  <a:lnTo>
                    <a:pt x="476973" y="384784"/>
                  </a:lnTo>
                  <a:lnTo>
                    <a:pt x="476973" y="354545"/>
                  </a:lnTo>
                  <a:lnTo>
                    <a:pt x="478015" y="354545"/>
                  </a:lnTo>
                  <a:lnTo>
                    <a:pt x="491807" y="370573"/>
                  </a:lnTo>
                  <a:lnTo>
                    <a:pt x="508508" y="381990"/>
                  </a:lnTo>
                  <a:lnTo>
                    <a:pt x="528104" y="388835"/>
                  </a:lnTo>
                  <a:lnTo>
                    <a:pt x="550621" y="391109"/>
                  </a:lnTo>
                  <a:lnTo>
                    <a:pt x="575805" y="388658"/>
                  </a:lnTo>
                  <a:lnTo>
                    <a:pt x="618210" y="368998"/>
                  </a:lnTo>
                  <a:lnTo>
                    <a:pt x="649325" y="330504"/>
                  </a:lnTo>
                  <a:lnTo>
                    <a:pt x="649655" y="329679"/>
                  </a:lnTo>
                  <a:lnTo>
                    <a:pt x="659231" y="306031"/>
                  </a:lnTo>
                  <a:lnTo>
                    <a:pt x="665175" y="278345"/>
                  </a:lnTo>
                  <a:lnTo>
                    <a:pt x="667092" y="248500"/>
                  </a:lnTo>
                  <a:lnTo>
                    <a:pt x="667169" y="247459"/>
                  </a:lnTo>
                  <a:close/>
                </a:path>
                <a:path w="985519" h="391159">
                  <a:moveTo>
                    <a:pt x="984973" y="251269"/>
                  </a:moveTo>
                  <a:lnTo>
                    <a:pt x="982687" y="223113"/>
                  </a:lnTo>
                  <a:lnTo>
                    <a:pt x="982662" y="222783"/>
                  </a:lnTo>
                  <a:lnTo>
                    <a:pt x="975753" y="197218"/>
                  </a:lnTo>
                  <a:lnTo>
                    <a:pt x="948156" y="154927"/>
                  </a:lnTo>
                  <a:lnTo>
                    <a:pt x="904367" y="127635"/>
                  </a:lnTo>
                  <a:lnTo>
                    <a:pt x="903274" y="127368"/>
                  </a:lnTo>
                  <a:lnTo>
                    <a:pt x="903274" y="252831"/>
                  </a:lnTo>
                  <a:lnTo>
                    <a:pt x="899769" y="285457"/>
                  </a:lnTo>
                  <a:lnTo>
                    <a:pt x="899668" y="286448"/>
                  </a:lnTo>
                  <a:lnTo>
                    <a:pt x="888847" y="310464"/>
                  </a:lnTo>
                  <a:lnTo>
                    <a:pt x="870839" y="324878"/>
                  </a:lnTo>
                  <a:lnTo>
                    <a:pt x="845654" y="329679"/>
                  </a:lnTo>
                  <a:lnTo>
                    <a:pt x="819200" y="325005"/>
                  </a:lnTo>
                  <a:lnTo>
                    <a:pt x="800303" y="310972"/>
                  </a:lnTo>
                  <a:lnTo>
                    <a:pt x="788962" y="287578"/>
                  </a:lnTo>
                  <a:lnTo>
                    <a:pt x="785291" y="255866"/>
                  </a:lnTo>
                  <a:lnTo>
                    <a:pt x="785380" y="251269"/>
                  </a:lnTo>
                  <a:lnTo>
                    <a:pt x="794054" y="210273"/>
                  </a:lnTo>
                  <a:lnTo>
                    <a:pt x="831697" y="181178"/>
                  </a:lnTo>
                  <a:lnTo>
                    <a:pt x="845134" y="179959"/>
                  </a:lnTo>
                  <a:lnTo>
                    <a:pt x="870546" y="184518"/>
                  </a:lnTo>
                  <a:lnTo>
                    <a:pt x="888720" y="198170"/>
                  </a:lnTo>
                  <a:lnTo>
                    <a:pt x="899629" y="220941"/>
                  </a:lnTo>
                  <a:lnTo>
                    <a:pt x="903274" y="252831"/>
                  </a:lnTo>
                  <a:lnTo>
                    <a:pt x="903274" y="127368"/>
                  </a:lnTo>
                  <a:lnTo>
                    <a:pt x="877227" y="120815"/>
                  </a:lnTo>
                  <a:lnTo>
                    <a:pt x="846607" y="118529"/>
                  </a:lnTo>
                  <a:lnTo>
                    <a:pt x="815467" y="120815"/>
                  </a:lnTo>
                  <a:lnTo>
                    <a:pt x="763282" y="139001"/>
                  </a:lnTo>
                  <a:lnTo>
                    <a:pt x="725398" y="174891"/>
                  </a:lnTo>
                  <a:lnTo>
                    <a:pt x="713460" y="198170"/>
                  </a:lnTo>
                  <a:lnTo>
                    <a:pt x="713346" y="198386"/>
                  </a:lnTo>
                  <a:lnTo>
                    <a:pt x="706132" y="225386"/>
                  </a:lnTo>
                  <a:lnTo>
                    <a:pt x="703808" y="254825"/>
                  </a:lnTo>
                  <a:lnTo>
                    <a:pt x="703719" y="255866"/>
                  </a:lnTo>
                  <a:lnTo>
                    <a:pt x="713016" y="311797"/>
                  </a:lnTo>
                  <a:lnTo>
                    <a:pt x="740905" y="354723"/>
                  </a:lnTo>
                  <a:lnTo>
                    <a:pt x="785025" y="382016"/>
                  </a:lnTo>
                  <a:lnTo>
                    <a:pt x="843051" y="391109"/>
                  </a:lnTo>
                  <a:lnTo>
                    <a:pt x="873429" y="388835"/>
                  </a:lnTo>
                  <a:lnTo>
                    <a:pt x="874039" y="388835"/>
                  </a:lnTo>
                  <a:lnTo>
                    <a:pt x="926287" y="370027"/>
                  </a:lnTo>
                  <a:lnTo>
                    <a:pt x="963625" y="333121"/>
                  </a:lnTo>
                  <a:lnTo>
                    <a:pt x="965327" y="329679"/>
                  </a:lnTo>
                  <a:lnTo>
                    <a:pt x="975487" y="309232"/>
                  </a:lnTo>
                  <a:lnTo>
                    <a:pt x="982599" y="281940"/>
                  </a:lnTo>
                  <a:lnTo>
                    <a:pt x="984846" y="252831"/>
                  </a:lnTo>
                  <a:lnTo>
                    <a:pt x="984973" y="251269"/>
                  </a:lnTo>
                  <a:close/>
                </a:path>
              </a:pathLst>
            </a:custGeom>
            <a:solidFill>
              <a:srgbClr val="009E51"/>
            </a:solidFill>
          </p:spPr>
          <p:txBody>
            <a:bodyPr wrap="square" lIns="0" tIns="0" rIns="0" bIns="0" rtlCol="0"/>
            <a:lstStyle/>
            <a:p>
              <a:endParaRPr/>
            </a:p>
          </p:txBody>
        </p:sp>
        <p:sp>
          <p:nvSpPr>
            <p:cNvPr id="308" name="object 308"/>
            <p:cNvSpPr/>
            <p:nvPr/>
          </p:nvSpPr>
          <p:spPr>
            <a:xfrm>
              <a:off x="1573809" y="572464"/>
              <a:ext cx="476250" cy="345440"/>
            </a:xfrm>
            <a:custGeom>
              <a:avLst/>
              <a:gdLst/>
              <a:ahLst/>
              <a:cxnLst/>
              <a:rect l="l" t="t" r="r" b="b"/>
              <a:pathLst>
                <a:path w="476250" h="345440">
                  <a:moveTo>
                    <a:pt x="251015" y="78930"/>
                  </a:moveTo>
                  <a:lnTo>
                    <a:pt x="171030" y="78930"/>
                  </a:lnTo>
                  <a:lnTo>
                    <a:pt x="171030" y="227698"/>
                  </a:lnTo>
                  <a:lnTo>
                    <a:pt x="170230" y="239966"/>
                  </a:lnTo>
                  <a:lnTo>
                    <a:pt x="151091" y="275285"/>
                  </a:lnTo>
                  <a:lnTo>
                    <a:pt x="123647" y="283756"/>
                  </a:lnTo>
                  <a:lnTo>
                    <a:pt x="104533" y="280314"/>
                  </a:lnTo>
                  <a:lnTo>
                    <a:pt x="90881" y="269989"/>
                  </a:lnTo>
                  <a:lnTo>
                    <a:pt x="82689" y="252768"/>
                  </a:lnTo>
                  <a:lnTo>
                    <a:pt x="79971" y="228650"/>
                  </a:lnTo>
                  <a:lnTo>
                    <a:pt x="79971" y="78930"/>
                  </a:lnTo>
                  <a:lnTo>
                    <a:pt x="0" y="78930"/>
                  </a:lnTo>
                  <a:lnTo>
                    <a:pt x="0" y="235762"/>
                  </a:lnTo>
                  <a:lnTo>
                    <a:pt x="5638" y="283641"/>
                  </a:lnTo>
                  <a:lnTo>
                    <a:pt x="22567" y="317830"/>
                  </a:lnTo>
                  <a:lnTo>
                    <a:pt x="50800" y="338353"/>
                  </a:lnTo>
                  <a:lnTo>
                    <a:pt x="90373" y="345186"/>
                  </a:lnTo>
                  <a:lnTo>
                    <a:pt x="113995" y="342315"/>
                  </a:lnTo>
                  <a:lnTo>
                    <a:pt x="135102" y="333705"/>
                  </a:lnTo>
                  <a:lnTo>
                    <a:pt x="153695" y="319354"/>
                  </a:lnTo>
                  <a:lnTo>
                    <a:pt x="169824" y="299275"/>
                  </a:lnTo>
                  <a:lnTo>
                    <a:pt x="171030" y="299275"/>
                  </a:lnTo>
                  <a:lnTo>
                    <a:pt x="171030" y="338861"/>
                  </a:lnTo>
                  <a:lnTo>
                    <a:pt x="251015" y="338861"/>
                  </a:lnTo>
                  <a:lnTo>
                    <a:pt x="251015" y="78930"/>
                  </a:lnTo>
                  <a:close/>
                </a:path>
                <a:path w="476250" h="345440">
                  <a:moveTo>
                    <a:pt x="475678" y="78930"/>
                  </a:moveTo>
                  <a:lnTo>
                    <a:pt x="417283" y="78930"/>
                  </a:lnTo>
                  <a:lnTo>
                    <a:pt x="417283" y="0"/>
                  </a:lnTo>
                  <a:lnTo>
                    <a:pt x="337299" y="22872"/>
                  </a:lnTo>
                  <a:lnTo>
                    <a:pt x="337299" y="78930"/>
                  </a:lnTo>
                  <a:lnTo>
                    <a:pt x="295198" y="78930"/>
                  </a:lnTo>
                  <a:lnTo>
                    <a:pt x="295198" y="138112"/>
                  </a:lnTo>
                  <a:lnTo>
                    <a:pt x="337299" y="138112"/>
                  </a:lnTo>
                  <a:lnTo>
                    <a:pt x="337299" y="257162"/>
                  </a:lnTo>
                  <a:lnTo>
                    <a:pt x="342607" y="295668"/>
                  </a:lnTo>
                  <a:lnTo>
                    <a:pt x="358521" y="323176"/>
                  </a:lnTo>
                  <a:lnTo>
                    <a:pt x="385038" y="339686"/>
                  </a:lnTo>
                  <a:lnTo>
                    <a:pt x="422135" y="345186"/>
                  </a:lnTo>
                  <a:lnTo>
                    <a:pt x="438873" y="344614"/>
                  </a:lnTo>
                  <a:lnTo>
                    <a:pt x="453377" y="342861"/>
                  </a:lnTo>
                  <a:lnTo>
                    <a:pt x="465645" y="339940"/>
                  </a:lnTo>
                  <a:lnTo>
                    <a:pt x="475678" y="335838"/>
                  </a:lnTo>
                  <a:lnTo>
                    <a:pt x="475678" y="276390"/>
                  </a:lnTo>
                  <a:lnTo>
                    <a:pt x="469011" y="279628"/>
                  </a:lnTo>
                  <a:lnTo>
                    <a:pt x="462419" y="281927"/>
                  </a:lnTo>
                  <a:lnTo>
                    <a:pt x="455917" y="283311"/>
                  </a:lnTo>
                  <a:lnTo>
                    <a:pt x="449503" y="283756"/>
                  </a:lnTo>
                  <a:lnTo>
                    <a:pt x="435394" y="281228"/>
                  </a:lnTo>
                  <a:lnTo>
                    <a:pt x="425323" y="273621"/>
                  </a:lnTo>
                  <a:lnTo>
                    <a:pt x="419290" y="260959"/>
                  </a:lnTo>
                  <a:lnTo>
                    <a:pt x="417283" y="243205"/>
                  </a:lnTo>
                  <a:lnTo>
                    <a:pt x="417283" y="138112"/>
                  </a:lnTo>
                  <a:lnTo>
                    <a:pt x="475678" y="138112"/>
                  </a:lnTo>
                  <a:lnTo>
                    <a:pt x="475678" y="78930"/>
                  </a:lnTo>
                  <a:close/>
                </a:path>
              </a:pathLst>
            </a:custGeom>
            <a:solidFill>
              <a:srgbClr val="009E51"/>
            </a:solidFill>
          </p:spPr>
          <p:txBody>
            <a:bodyPr wrap="square" lIns="0" tIns="0" rIns="0" bIns="0" rtlCol="0"/>
            <a:lstStyle/>
            <a:p>
              <a:endParaRPr/>
            </a:p>
          </p:txBody>
        </p:sp>
        <p:sp>
          <p:nvSpPr>
            <p:cNvPr id="309" name="object 309"/>
            <p:cNvSpPr/>
            <p:nvPr/>
          </p:nvSpPr>
          <p:spPr>
            <a:xfrm>
              <a:off x="2234031" y="651395"/>
              <a:ext cx="251460" cy="266700"/>
            </a:xfrm>
            <a:custGeom>
              <a:avLst/>
              <a:gdLst/>
              <a:ahLst/>
              <a:cxnLst/>
              <a:rect l="l" t="t" r="r" b="b"/>
              <a:pathLst>
                <a:path w="251460" h="266700">
                  <a:moveTo>
                    <a:pt x="251015" y="0"/>
                  </a:moveTo>
                  <a:lnTo>
                    <a:pt x="171043" y="0"/>
                  </a:lnTo>
                  <a:lnTo>
                    <a:pt x="171043" y="148767"/>
                  </a:lnTo>
                  <a:lnTo>
                    <a:pt x="170243" y="161034"/>
                  </a:lnTo>
                  <a:lnTo>
                    <a:pt x="151107" y="196349"/>
                  </a:lnTo>
                  <a:lnTo>
                    <a:pt x="123647" y="204825"/>
                  </a:lnTo>
                  <a:lnTo>
                    <a:pt x="104537" y="201382"/>
                  </a:lnTo>
                  <a:lnTo>
                    <a:pt x="90889" y="191050"/>
                  </a:lnTo>
                  <a:lnTo>
                    <a:pt x="82701" y="173830"/>
                  </a:lnTo>
                  <a:lnTo>
                    <a:pt x="79971" y="149720"/>
                  </a:lnTo>
                  <a:lnTo>
                    <a:pt x="79971" y="0"/>
                  </a:lnTo>
                  <a:lnTo>
                    <a:pt x="0" y="0"/>
                  </a:lnTo>
                  <a:lnTo>
                    <a:pt x="0" y="156832"/>
                  </a:lnTo>
                  <a:lnTo>
                    <a:pt x="5641" y="204704"/>
                  </a:lnTo>
                  <a:lnTo>
                    <a:pt x="22574" y="238899"/>
                  </a:lnTo>
                  <a:lnTo>
                    <a:pt x="50813" y="259416"/>
                  </a:lnTo>
                  <a:lnTo>
                    <a:pt x="90373" y="266255"/>
                  </a:lnTo>
                  <a:lnTo>
                    <a:pt x="113997" y="263382"/>
                  </a:lnTo>
                  <a:lnTo>
                    <a:pt x="135104" y="254768"/>
                  </a:lnTo>
                  <a:lnTo>
                    <a:pt x="153707" y="240420"/>
                  </a:lnTo>
                  <a:lnTo>
                    <a:pt x="169824" y="220345"/>
                  </a:lnTo>
                  <a:lnTo>
                    <a:pt x="171043" y="220345"/>
                  </a:lnTo>
                  <a:lnTo>
                    <a:pt x="171043" y="259930"/>
                  </a:lnTo>
                  <a:lnTo>
                    <a:pt x="251015" y="259930"/>
                  </a:lnTo>
                  <a:lnTo>
                    <a:pt x="251015" y="0"/>
                  </a:lnTo>
                  <a:close/>
                </a:path>
              </a:pathLst>
            </a:custGeom>
            <a:solidFill>
              <a:srgbClr val="009E51"/>
            </a:solidFill>
          </p:spPr>
          <p:txBody>
            <a:bodyPr wrap="square" lIns="0" tIns="0" rIns="0" bIns="0" rtlCol="0"/>
            <a:lstStyle/>
            <a:p>
              <a:endParaRPr/>
            </a:p>
          </p:txBody>
        </p:sp>
        <p:sp>
          <p:nvSpPr>
            <p:cNvPr id="310" name="object 310"/>
            <p:cNvSpPr/>
            <p:nvPr/>
          </p:nvSpPr>
          <p:spPr>
            <a:xfrm>
              <a:off x="2535554" y="645071"/>
              <a:ext cx="200025" cy="273050"/>
            </a:xfrm>
            <a:custGeom>
              <a:avLst/>
              <a:gdLst/>
              <a:ahLst/>
              <a:cxnLst/>
              <a:rect l="l" t="t" r="r" b="b"/>
              <a:pathLst>
                <a:path w="200025" h="273050">
                  <a:moveTo>
                    <a:pt x="113766" y="0"/>
                  </a:moveTo>
                  <a:lnTo>
                    <a:pt x="71221" y="4673"/>
                  </a:lnTo>
                  <a:lnTo>
                    <a:pt x="34912" y="19405"/>
                  </a:lnTo>
                  <a:lnTo>
                    <a:pt x="5379" y="53395"/>
                  </a:lnTo>
                  <a:lnTo>
                    <a:pt x="0" y="82740"/>
                  </a:lnTo>
                  <a:lnTo>
                    <a:pt x="273" y="90464"/>
                  </a:lnTo>
                  <a:lnTo>
                    <a:pt x="21755" y="136905"/>
                  </a:lnTo>
                  <a:lnTo>
                    <a:pt x="56006" y="156183"/>
                  </a:lnTo>
                  <a:lnTo>
                    <a:pt x="90462" y="168008"/>
                  </a:lnTo>
                  <a:lnTo>
                    <a:pt x="96862" y="170345"/>
                  </a:lnTo>
                  <a:lnTo>
                    <a:pt x="108559" y="175374"/>
                  </a:lnTo>
                  <a:lnTo>
                    <a:pt x="113334" y="178320"/>
                  </a:lnTo>
                  <a:lnTo>
                    <a:pt x="120789" y="185077"/>
                  </a:lnTo>
                  <a:lnTo>
                    <a:pt x="122605" y="189318"/>
                  </a:lnTo>
                  <a:lnTo>
                    <a:pt x="122605" y="202399"/>
                  </a:lnTo>
                  <a:lnTo>
                    <a:pt x="86785" y="217636"/>
                  </a:lnTo>
                  <a:lnTo>
                    <a:pt x="76682" y="217995"/>
                  </a:lnTo>
                  <a:lnTo>
                    <a:pt x="67779" y="217636"/>
                  </a:lnTo>
                  <a:lnTo>
                    <a:pt x="29682" y="208892"/>
                  </a:lnTo>
                  <a:lnTo>
                    <a:pt x="0" y="194436"/>
                  </a:lnTo>
                  <a:lnTo>
                    <a:pt x="0" y="259422"/>
                  </a:lnTo>
                  <a:lnTo>
                    <a:pt x="18702" y="265164"/>
                  </a:lnTo>
                  <a:lnTo>
                    <a:pt x="38168" y="269278"/>
                  </a:lnTo>
                  <a:lnTo>
                    <a:pt x="58412" y="271753"/>
                  </a:lnTo>
                  <a:lnTo>
                    <a:pt x="79451" y="272580"/>
                  </a:lnTo>
                  <a:lnTo>
                    <a:pt x="91035" y="272289"/>
                  </a:lnTo>
                  <a:lnTo>
                    <a:pt x="135051" y="265209"/>
                  </a:lnTo>
                  <a:lnTo>
                    <a:pt x="170785" y="247411"/>
                  </a:lnTo>
                  <a:lnTo>
                    <a:pt x="197051" y="208254"/>
                  </a:lnTo>
                  <a:lnTo>
                    <a:pt x="199542" y="186804"/>
                  </a:lnTo>
                  <a:lnTo>
                    <a:pt x="199233" y="178845"/>
                  </a:lnTo>
                  <a:lnTo>
                    <a:pt x="180390" y="137591"/>
                  </a:lnTo>
                  <a:lnTo>
                    <a:pt x="144487" y="115714"/>
                  </a:lnTo>
                  <a:lnTo>
                    <a:pt x="105359" y="101980"/>
                  </a:lnTo>
                  <a:lnTo>
                    <a:pt x="99898" y="99821"/>
                  </a:lnTo>
                  <a:lnTo>
                    <a:pt x="90030" y="94881"/>
                  </a:lnTo>
                  <a:lnTo>
                    <a:pt x="86131" y="91935"/>
                  </a:lnTo>
                  <a:lnTo>
                    <a:pt x="79971" y="85178"/>
                  </a:lnTo>
                  <a:lnTo>
                    <a:pt x="78498" y="81102"/>
                  </a:lnTo>
                  <a:lnTo>
                    <a:pt x="78498" y="72872"/>
                  </a:lnTo>
                  <a:lnTo>
                    <a:pt x="111772" y="54584"/>
                  </a:lnTo>
                  <a:lnTo>
                    <a:pt x="125472" y="54860"/>
                  </a:lnTo>
                  <a:lnTo>
                    <a:pt x="168044" y="64539"/>
                  </a:lnTo>
                  <a:lnTo>
                    <a:pt x="183857" y="72351"/>
                  </a:lnTo>
                  <a:lnTo>
                    <a:pt x="183857" y="10401"/>
                  </a:lnTo>
                  <a:lnTo>
                    <a:pt x="139909" y="1500"/>
                  </a:lnTo>
                  <a:lnTo>
                    <a:pt x="122425" y="163"/>
                  </a:lnTo>
                  <a:lnTo>
                    <a:pt x="113766" y="0"/>
                  </a:lnTo>
                  <a:close/>
                </a:path>
              </a:pathLst>
            </a:custGeom>
            <a:solidFill>
              <a:srgbClr val="009E51"/>
            </a:solidFill>
          </p:spPr>
          <p:txBody>
            <a:bodyPr wrap="square" lIns="0" tIns="0" rIns="0" bIns="0" rtlCol="0"/>
            <a:lstStyle/>
            <a:p>
              <a:endParaRPr/>
            </a:p>
          </p:txBody>
        </p:sp>
      </p:grpSp>
      <p:sp>
        <p:nvSpPr>
          <p:cNvPr id="336" name="TextBox 335">
            <a:extLst>
              <a:ext uri="{FF2B5EF4-FFF2-40B4-BE49-F238E27FC236}">
                <a16:creationId xmlns:a16="http://schemas.microsoft.com/office/drawing/2014/main" id="{FB84E92D-AA00-1CA6-0C58-7D86C636591A}"/>
              </a:ext>
            </a:extLst>
          </p:cNvPr>
          <p:cNvSpPr txBox="1"/>
          <p:nvPr/>
        </p:nvSpPr>
        <p:spPr>
          <a:xfrm>
            <a:off x="0" y="1266825"/>
            <a:ext cx="10374503" cy="4247317"/>
          </a:xfrm>
          <a:prstGeom prst="rect">
            <a:avLst/>
          </a:prstGeom>
          <a:noFill/>
        </p:spPr>
        <p:txBody>
          <a:bodyPr wrap="square">
            <a:spAutoFit/>
          </a:bodyPr>
          <a:lstStyle/>
          <a:p>
            <a:pPr algn="just"/>
            <a:r>
              <a:rPr lang="en-IN" b="1" dirty="0">
                <a:latin typeface="Trebuchet MS" panose="020B0603020202020204" pitchFamily="34" charset="0"/>
              </a:rPr>
              <a:t>                                     Founded with a vision to provide effective, eco-friendly agrochemical solutions, King </a:t>
            </a:r>
            <a:r>
              <a:rPr lang="en-IN" b="1" dirty="0" err="1">
                <a:latin typeface="Trebuchet MS" panose="020B0603020202020204" pitchFamily="34" charset="0"/>
              </a:rPr>
              <a:t>Agro</a:t>
            </a:r>
            <a:r>
              <a:rPr lang="en-IN" b="1" dirty="0">
                <a:latin typeface="Trebuchet MS" panose="020B0603020202020204" pitchFamily="34" charset="0"/>
              </a:rPr>
              <a:t> Chemicals has grown to become a trusted name in the industry. Based in Rajkot, Gujarat, we specialize in manufacturing PGR products, pesticides, and bio-pesticides that meet the highest standards of quality and sustainability. Our products are designed to meet the diverse needs of farmers, ensuring improved crop protection, higher yields, and reduced environmental impact. We take pride in our research and development capabilities, continuously improving our products to cater to the evolving needs of the agriculture sector.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Mission                   </a:t>
            </a:r>
          </a:p>
          <a:p>
            <a:pPr algn="just"/>
            <a:r>
              <a:rPr lang="en-IN" b="1" dirty="0">
                <a:latin typeface="Trebuchet MS" panose="020B0603020202020204" pitchFamily="34" charset="0"/>
              </a:rPr>
              <a:t>To empower farmers with sustainable and innovative agricultural solutions, ensuring their crops are healthy, productive, and protected against pests and diseases.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Vision                             </a:t>
            </a:r>
          </a:p>
          <a:p>
            <a:pPr algn="just"/>
            <a:r>
              <a:rPr lang="en-IN" b="1" dirty="0">
                <a:latin typeface="Trebuchet MS" panose="020B0603020202020204" pitchFamily="34" charset="0"/>
              </a:rPr>
              <a:t>To become the leading provider of eco-friendly agrochemicals, delivering high-quality products that support sustainable farming and contribute to the growth of agriculture.</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 name="object 93"/>
          <p:cNvSpPr/>
          <p:nvPr/>
        </p:nvSpPr>
        <p:spPr>
          <a:xfrm>
            <a:off x="5346001" y="-10765"/>
            <a:ext cx="457200" cy="2960976"/>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EBFAE5E9-F98E-BC7A-2AA5-6A228ACAD969}"/>
              </a:ext>
            </a:extLst>
          </p:cNvPr>
          <p:cNvSpPr/>
          <p:nvPr/>
        </p:nvSpPr>
        <p:spPr>
          <a:xfrm>
            <a:off x="1795538" y="368737"/>
            <a:ext cx="1646162"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2ML</a:t>
            </a:r>
            <a:endParaRPr b="1" dirty="0">
              <a:solidFill>
                <a:schemeClr val="tx2"/>
              </a:solidFill>
            </a:endParaRPr>
          </a:p>
        </p:txBody>
      </p:sp>
      <p:sp>
        <p:nvSpPr>
          <p:cNvPr id="3" name="object 7">
            <a:extLst>
              <a:ext uri="{FF2B5EF4-FFF2-40B4-BE49-F238E27FC236}">
                <a16:creationId xmlns:a16="http://schemas.microsoft.com/office/drawing/2014/main" id="{C786A28E-1C5A-AB83-D2CE-07A372BB88BC}"/>
              </a:ext>
            </a:extLst>
          </p:cNvPr>
          <p:cNvSpPr/>
          <p:nvPr/>
        </p:nvSpPr>
        <p:spPr>
          <a:xfrm>
            <a:off x="7175500" y="368737"/>
            <a:ext cx="2209800" cy="271780"/>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r>
              <a:rPr lang="en-IN" b="1" dirty="0">
                <a:solidFill>
                  <a:schemeClr val="tx2"/>
                </a:solidFill>
              </a:rPr>
              <a:t>    PGR (GIB)/5ML</a:t>
            </a:r>
            <a:endParaRPr b="1" dirty="0">
              <a:solidFill>
                <a:schemeClr val="tx2"/>
              </a:solidFill>
            </a:endParaRPr>
          </a:p>
        </p:txBody>
      </p:sp>
      <p:sp>
        <p:nvSpPr>
          <p:cNvPr id="4" name="object 206">
            <a:extLst>
              <a:ext uri="{FF2B5EF4-FFF2-40B4-BE49-F238E27FC236}">
                <a16:creationId xmlns:a16="http://schemas.microsoft.com/office/drawing/2014/main" id="{10FDE84E-59BD-E8E3-A7C1-BF789805CA4C}"/>
              </a:ext>
            </a:extLst>
          </p:cNvPr>
          <p:cNvSpPr txBox="1"/>
          <p:nvPr/>
        </p:nvSpPr>
        <p:spPr>
          <a:xfrm>
            <a:off x="704739" y="4127593"/>
            <a:ext cx="4234163" cy="2504629"/>
          </a:xfrm>
          <a:prstGeom prst="rect">
            <a:avLst/>
          </a:prstGeom>
        </p:spPr>
        <p:txBody>
          <a:bodyPr vert="horz" wrap="square" lIns="0" tIns="11526" rIns="0" bIns="0" rtlCol="0">
            <a:spAutoFit/>
          </a:bodyPr>
          <a:lstStyle/>
          <a:p>
            <a:pPr marL="11527">
              <a:spcBef>
                <a:spcPts val="91"/>
              </a:spcBef>
            </a:pPr>
            <a:r>
              <a:rPr sz="1400" b="1" spc="-23" dirty="0">
                <a:solidFill>
                  <a:srgbClr val="00773A"/>
                </a:solidFill>
                <a:latin typeface="Trebuchet MS" panose="020B0603020202020204" pitchFamily="34" charset="0"/>
                <a:cs typeface="Trebuchet MS"/>
              </a:rPr>
              <a:t>PGR</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68" dirty="0">
                <a:solidFill>
                  <a:srgbClr val="151616"/>
                </a:solidFill>
                <a:latin typeface="Trebuchet MS" panose="020B0603020202020204" pitchFamily="34" charset="0"/>
                <a:cs typeface="Tahoma"/>
              </a:rPr>
              <a:t>2</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10</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nSpc>
                <a:spcPts val="1525"/>
              </a:lnSpc>
            </a:pPr>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(250</a:t>
            </a:r>
            <a:r>
              <a:rPr sz="1400" b="1" spc="-77" dirty="0">
                <a:solidFill>
                  <a:srgbClr val="151616"/>
                </a:solidFill>
                <a:latin typeface="Trebuchet MS" panose="020B0603020202020204" pitchFamily="34" charset="0"/>
                <a:cs typeface="Tahoma"/>
              </a:rPr>
              <a:t>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Box</a:t>
            </a:r>
            <a:r>
              <a:rPr sz="1400" b="1" spc="-73"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2</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/15</a:t>
            </a:r>
            <a:r>
              <a:rPr sz="1400" b="1" spc="-82"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liter</a:t>
            </a:r>
            <a:r>
              <a:rPr sz="1400" b="1" spc="95"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marR="4611"/>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seed</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germination </a:t>
            </a:r>
            <a:r>
              <a:rPr sz="1400" b="1" spc="-86" dirty="0">
                <a:solidFill>
                  <a:srgbClr val="151616"/>
                </a:solidFill>
                <a:latin typeface="Trebuchet MS" panose="020B0603020202020204" pitchFamily="34" charset="0"/>
                <a:cs typeface="Tahoma"/>
              </a:rPr>
              <a:t>Increases</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flowering</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fruiting </a:t>
            </a:r>
            <a:r>
              <a:rPr sz="1400" b="1" spc="-95" dirty="0">
                <a:solidFill>
                  <a:srgbClr val="151616"/>
                </a:solidFill>
                <a:latin typeface="Trebuchet MS" panose="020B0603020202020204" pitchFamily="34" charset="0"/>
                <a:cs typeface="Tahoma"/>
              </a:rPr>
              <a:t>Increase</a:t>
            </a:r>
            <a:r>
              <a:rPr sz="1400" b="1" spc="-64"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crop</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p:txBody>
      </p:sp>
      <p:pic>
        <p:nvPicPr>
          <p:cNvPr id="5" name="object 332">
            <a:extLst>
              <a:ext uri="{FF2B5EF4-FFF2-40B4-BE49-F238E27FC236}">
                <a16:creationId xmlns:a16="http://schemas.microsoft.com/office/drawing/2014/main" id="{91B0478C-E0DA-DDF0-3F5D-CF9A36DD9B09}"/>
              </a:ext>
            </a:extLst>
          </p:cNvPr>
          <p:cNvPicPr/>
          <p:nvPr/>
        </p:nvPicPr>
        <p:blipFill>
          <a:blip r:embed="rId3" cstate="print"/>
          <a:stretch>
            <a:fillRect/>
          </a:stretch>
        </p:blipFill>
        <p:spPr>
          <a:xfrm>
            <a:off x="1190838" y="1003009"/>
            <a:ext cx="3261966" cy="1931804"/>
          </a:xfrm>
          <a:prstGeom prst="rect">
            <a:avLst/>
          </a:prstGeom>
        </p:spPr>
      </p:pic>
      <p:sp>
        <p:nvSpPr>
          <p:cNvPr id="6" name="object 207">
            <a:extLst>
              <a:ext uri="{FF2B5EF4-FFF2-40B4-BE49-F238E27FC236}">
                <a16:creationId xmlns:a16="http://schemas.microsoft.com/office/drawing/2014/main" id="{3CA98A0F-399F-54A1-415D-94DD5BD1AB31}"/>
              </a:ext>
            </a:extLst>
          </p:cNvPr>
          <p:cNvSpPr txBox="1"/>
          <p:nvPr/>
        </p:nvSpPr>
        <p:spPr>
          <a:xfrm>
            <a:off x="5706497" y="4127593"/>
            <a:ext cx="4681713" cy="2696989"/>
          </a:xfrm>
          <a:prstGeom prst="rect">
            <a:avLst/>
          </a:prstGeom>
        </p:spPr>
        <p:txBody>
          <a:bodyPr vert="horz" wrap="square" lIns="0" tIns="11526" rIns="0" bIns="0" rtlCol="0">
            <a:spAutoFit/>
          </a:bodyPr>
          <a:lstStyle/>
          <a:p>
            <a:pPr marL="11527" algn="l">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lgn="l"/>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7"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gn="l"/>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15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lgn="l"/>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gn="l">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7" name="object 330">
            <a:extLst>
              <a:ext uri="{FF2B5EF4-FFF2-40B4-BE49-F238E27FC236}">
                <a16:creationId xmlns:a16="http://schemas.microsoft.com/office/drawing/2014/main" id="{A7CA5F24-19F0-A610-2F6A-7AC49DB946BB}"/>
              </a:ext>
            </a:extLst>
          </p:cNvPr>
          <p:cNvPicPr/>
          <p:nvPr/>
        </p:nvPicPr>
        <p:blipFill>
          <a:blip r:embed="rId4" cstate="print"/>
          <a:stretch>
            <a:fillRect/>
          </a:stretch>
        </p:blipFill>
        <p:spPr>
          <a:xfrm>
            <a:off x="6696398" y="1003009"/>
            <a:ext cx="3009262" cy="2451155"/>
          </a:xfrm>
          <a:prstGeom prst="rect">
            <a:avLst/>
          </a:prstGeom>
        </p:spPr>
      </p:pic>
      <p:sp>
        <p:nvSpPr>
          <p:cNvPr id="8" name="object 93">
            <a:extLst>
              <a:ext uri="{FF2B5EF4-FFF2-40B4-BE49-F238E27FC236}">
                <a16:creationId xmlns:a16="http://schemas.microsoft.com/office/drawing/2014/main" id="{3D74F6D2-529D-3DF2-C189-AE8324C511D4}"/>
              </a:ext>
            </a:extLst>
          </p:cNvPr>
          <p:cNvSpPr/>
          <p:nvPr/>
        </p:nvSpPr>
        <p:spPr>
          <a:xfrm>
            <a:off x="5346700" y="3857625"/>
            <a:ext cx="457200" cy="3257074"/>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AB7A-4A1D-9A46-6EC1-A7964170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8671A1E2-1103-13C6-6141-CEB219A2D7E6}"/>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6D4D94C-D183-FA64-024B-BB84228A63A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AF7E6C55-3CBF-25F2-72A3-209BA79E1491}"/>
              </a:ext>
            </a:extLst>
          </p:cNvPr>
          <p:cNvSpPr/>
          <p:nvPr/>
        </p:nvSpPr>
        <p:spPr>
          <a:xfrm>
            <a:off x="1479859" y="284381"/>
            <a:ext cx="2141590"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(6BA)/5ML</a:t>
            </a:r>
          </a:p>
        </p:txBody>
      </p:sp>
      <p:sp>
        <p:nvSpPr>
          <p:cNvPr id="3" name="object 7">
            <a:extLst>
              <a:ext uri="{FF2B5EF4-FFF2-40B4-BE49-F238E27FC236}">
                <a16:creationId xmlns:a16="http://schemas.microsoft.com/office/drawing/2014/main" id="{6B39F18D-8EF0-1BA9-6EE5-E8441D2A1FB5}"/>
              </a:ext>
            </a:extLst>
          </p:cNvPr>
          <p:cNvSpPr/>
          <p:nvPr/>
        </p:nvSpPr>
        <p:spPr>
          <a:xfrm>
            <a:off x="5768730" y="284381"/>
            <a:ext cx="4648899" cy="59328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(GIB)</a:t>
            </a:r>
          </a:p>
          <a:p>
            <a:pPr algn="ctr"/>
            <a:r>
              <a:rPr lang="en-IN" b="1" dirty="0">
                <a:solidFill>
                  <a:schemeClr val="tx2"/>
                </a:solidFill>
              </a:rPr>
              <a:t>10ML DONGLE PACK</a:t>
            </a:r>
          </a:p>
        </p:txBody>
      </p:sp>
      <p:sp>
        <p:nvSpPr>
          <p:cNvPr id="208" name="object 208"/>
          <p:cNvSpPr txBox="1"/>
          <p:nvPr/>
        </p:nvSpPr>
        <p:spPr>
          <a:xfrm>
            <a:off x="802822" y="4427383"/>
            <a:ext cx="4315278" cy="2696989"/>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a:t>
            </a:r>
            <a:r>
              <a:rPr lang="en-IN" sz="1400" b="1" spc="-9" dirty="0">
                <a:solidFill>
                  <a:srgbClr val="00773A"/>
                </a:solidFill>
                <a:latin typeface="Trebuchet MS" panose="020B0603020202020204" pitchFamily="34" charset="0"/>
                <a:cs typeface="Trebuchet MS"/>
              </a:rPr>
              <a:t>6BA</a:t>
            </a:r>
            <a:r>
              <a:rPr sz="1400" b="1" spc="-9"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lang="en-IN" sz="1400" b="1" spc="-68" dirty="0">
                <a:solidFill>
                  <a:srgbClr val="151616"/>
                </a:solidFill>
                <a:latin typeface="Trebuchet MS" panose="020B0603020202020204" pitchFamily="34" charset="0"/>
                <a:cs typeface="Tahoma"/>
              </a:rPr>
              <a:t>5</a:t>
            </a:r>
            <a:r>
              <a:rPr sz="1400" b="1" spc="-68"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a:t>
            </a:r>
            <a:r>
              <a:rPr lang="en-IN" sz="1400" b="1" spc="-68" dirty="0">
                <a:solidFill>
                  <a:srgbClr val="151616"/>
                </a:solidFill>
                <a:latin typeface="Trebuchet MS" panose="020B0603020202020204" pitchFamily="34" charset="0"/>
                <a:cs typeface="Tahoma"/>
              </a:rPr>
              <a:t>15</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331" name="object 331"/>
          <p:cNvPicPr/>
          <p:nvPr/>
        </p:nvPicPr>
        <p:blipFill>
          <a:blip r:embed="rId3" cstate="print"/>
          <a:stretch>
            <a:fillRect/>
          </a:stretch>
        </p:blipFill>
        <p:spPr>
          <a:xfrm>
            <a:off x="1117873" y="862865"/>
            <a:ext cx="2865563" cy="2451808"/>
          </a:xfrm>
          <a:prstGeom prst="rect">
            <a:avLst/>
          </a:prstGeom>
        </p:spPr>
      </p:pic>
      <p:sp>
        <p:nvSpPr>
          <p:cNvPr id="8" name="object 3">
            <a:extLst>
              <a:ext uri="{FF2B5EF4-FFF2-40B4-BE49-F238E27FC236}">
                <a16:creationId xmlns:a16="http://schemas.microsoft.com/office/drawing/2014/main" id="{78959A70-2863-B549-07CB-279FD505C690}"/>
              </a:ext>
            </a:extLst>
          </p:cNvPr>
          <p:cNvSpPr txBox="1"/>
          <p:nvPr/>
        </p:nvSpPr>
        <p:spPr>
          <a:xfrm>
            <a:off x="5803900" y="4427383"/>
            <a:ext cx="3894310" cy="2268667"/>
          </a:xfrm>
          <a:prstGeom prst="rect">
            <a:avLst/>
          </a:prstGeom>
        </p:spPr>
        <p:txBody>
          <a:bodyPr vert="horz" wrap="square" lIns="0" tIns="11526" rIns="0" bIns="0" rtlCol="0">
            <a:spAutoFit/>
          </a:bodyPr>
          <a:lstStyle>
            <a:defPPr>
              <a:defRPr lang="en-US"/>
            </a:defPPr>
            <a:lvl1pPr marL="11527">
              <a:spcBef>
                <a:spcPts val="91"/>
              </a:spcBef>
              <a:defRPr sz="1271" b="1" spc="-77">
                <a:solidFill>
                  <a:srgbClr val="00773A"/>
                </a:solidFill>
                <a:latin typeface="Trebuchet MS"/>
                <a:cs typeface="Trebuchet MS"/>
              </a:defRPr>
            </a:lvl1pPr>
          </a:lstStyle>
          <a:p>
            <a:r>
              <a:rPr sz="1400" dirty="0"/>
              <a:t>PGR (GIB)</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9" name="object 8">
            <a:extLst>
              <a:ext uri="{FF2B5EF4-FFF2-40B4-BE49-F238E27FC236}">
                <a16:creationId xmlns:a16="http://schemas.microsoft.com/office/drawing/2014/main" id="{560B8F0A-1CCC-E147-667E-655363051C0C}"/>
              </a:ext>
            </a:extLst>
          </p:cNvPr>
          <p:cNvPicPr/>
          <p:nvPr/>
        </p:nvPicPr>
        <p:blipFill>
          <a:blip r:embed="rId4" cstate="print"/>
          <a:stretch>
            <a:fillRect/>
          </a:stretch>
        </p:blipFill>
        <p:spPr>
          <a:xfrm>
            <a:off x="8080478" y="1098121"/>
            <a:ext cx="619021" cy="3597704"/>
          </a:xfrm>
          <a:prstGeom prst="rect">
            <a:avLst/>
          </a:prstGeom>
        </p:spPr>
      </p:pic>
      <p:sp>
        <p:nvSpPr>
          <p:cNvPr id="10" name="object 93">
            <a:extLst>
              <a:ext uri="{FF2B5EF4-FFF2-40B4-BE49-F238E27FC236}">
                <a16:creationId xmlns:a16="http://schemas.microsoft.com/office/drawing/2014/main" id="{4E6519CB-896D-98A4-33CD-03011F50C676}"/>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Tree>
    <p:extLst>
      <p:ext uri="{BB962C8B-B14F-4D97-AF65-F5344CB8AC3E}">
        <p14:creationId xmlns:p14="http://schemas.microsoft.com/office/powerpoint/2010/main" val="9734004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26CD-46AF-4B08-734B-D5D28FD8ADC1}"/>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962F1620-FCCE-FFFE-6FFD-18AACBBA50C4}"/>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8894A6B-DB5B-F851-33B7-61A1EB166C0D}"/>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53129C81-4C3F-2119-5189-799395945DC8}"/>
              </a:ext>
            </a:extLst>
          </p:cNvPr>
          <p:cNvSpPr/>
          <p:nvPr/>
        </p:nvSpPr>
        <p:spPr>
          <a:xfrm>
            <a:off x="622300" y="276225"/>
            <a:ext cx="4191000" cy="615808"/>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PGR (6BA)</a:t>
            </a:r>
          </a:p>
          <a:p>
            <a:pPr algn="ctr"/>
            <a:r>
              <a:rPr lang="en-IN" b="1" dirty="0">
                <a:solidFill>
                  <a:schemeClr val="tx2"/>
                </a:solidFill>
              </a:rPr>
              <a:t>10ML DONGLE PACK</a:t>
            </a:r>
          </a:p>
        </p:txBody>
      </p:sp>
      <p:sp>
        <p:nvSpPr>
          <p:cNvPr id="3" name="object 7">
            <a:extLst>
              <a:ext uri="{FF2B5EF4-FFF2-40B4-BE49-F238E27FC236}">
                <a16:creationId xmlns:a16="http://schemas.microsoft.com/office/drawing/2014/main" id="{C88CCD93-5222-57A7-5BDD-C631BC26AC1F}"/>
              </a:ext>
            </a:extLst>
          </p:cNvPr>
          <p:cNvSpPr/>
          <p:nvPr/>
        </p:nvSpPr>
        <p:spPr>
          <a:xfrm>
            <a:off x="5768731" y="284382"/>
            <a:ext cx="4454770" cy="28976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(6BA) 10ML</a:t>
            </a:r>
          </a:p>
        </p:txBody>
      </p:sp>
      <p:sp>
        <p:nvSpPr>
          <p:cNvPr id="10" name="object 93">
            <a:extLst>
              <a:ext uri="{FF2B5EF4-FFF2-40B4-BE49-F238E27FC236}">
                <a16:creationId xmlns:a16="http://schemas.microsoft.com/office/drawing/2014/main" id="{E1593E5B-1894-3CF7-FED7-5616F4E57958}"/>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4">
            <a:extLst>
              <a:ext uri="{FF2B5EF4-FFF2-40B4-BE49-F238E27FC236}">
                <a16:creationId xmlns:a16="http://schemas.microsoft.com/office/drawing/2014/main" id="{FE2191BE-6346-B802-DAC3-29C95FBC7C1C}"/>
              </a:ext>
            </a:extLst>
          </p:cNvPr>
          <p:cNvSpPr txBox="1"/>
          <p:nvPr/>
        </p:nvSpPr>
        <p:spPr>
          <a:xfrm>
            <a:off x="5653949" y="4386756"/>
            <a:ext cx="3504565" cy="2496934"/>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X 5 Nos = 1 Tray</a:t>
            </a:r>
          </a:p>
          <a:p>
            <a:r>
              <a:rPr sz="1400" dirty="0">
                <a:solidFill>
                  <a:schemeClr val="tx1"/>
                </a:solidFill>
              </a:rPr>
              <a:t>(100 Tray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7" name="object 9">
            <a:extLst>
              <a:ext uri="{FF2B5EF4-FFF2-40B4-BE49-F238E27FC236}">
                <a16:creationId xmlns:a16="http://schemas.microsoft.com/office/drawing/2014/main" id="{5688BA6D-0D7C-782F-4851-D85E3408CAD9}"/>
              </a:ext>
            </a:extLst>
          </p:cNvPr>
          <p:cNvPicPr/>
          <p:nvPr/>
        </p:nvPicPr>
        <p:blipFill>
          <a:blip r:embed="rId3" cstate="print"/>
          <a:stretch>
            <a:fillRect/>
          </a:stretch>
        </p:blipFill>
        <p:spPr>
          <a:xfrm>
            <a:off x="6780893" y="1158794"/>
            <a:ext cx="2516414" cy="2077238"/>
          </a:xfrm>
          <a:prstGeom prst="rect">
            <a:avLst/>
          </a:prstGeom>
        </p:spPr>
      </p:pic>
      <p:pic>
        <p:nvPicPr>
          <p:cNvPr id="5" name="object 2">
            <a:extLst>
              <a:ext uri="{FF2B5EF4-FFF2-40B4-BE49-F238E27FC236}">
                <a16:creationId xmlns:a16="http://schemas.microsoft.com/office/drawing/2014/main" id="{BD5BD428-010F-68FD-7212-533B6885BE3A}"/>
              </a:ext>
            </a:extLst>
          </p:cNvPr>
          <p:cNvPicPr/>
          <p:nvPr/>
        </p:nvPicPr>
        <p:blipFill>
          <a:blip r:embed="rId4" cstate="print"/>
          <a:stretch>
            <a:fillRect/>
          </a:stretch>
        </p:blipFill>
        <p:spPr>
          <a:xfrm>
            <a:off x="2451100" y="1158794"/>
            <a:ext cx="397699" cy="2899446"/>
          </a:xfrm>
          <a:prstGeom prst="rect">
            <a:avLst/>
          </a:prstGeom>
        </p:spPr>
      </p:pic>
      <p:sp>
        <p:nvSpPr>
          <p:cNvPr id="6" name="object 5">
            <a:extLst>
              <a:ext uri="{FF2B5EF4-FFF2-40B4-BE49-F238E27FC236}">
                <a16:creationId xmlns:a16="http://schemas.microsoft.com/office/drawing/2014/main" id="{D3147B5B-898C-24D9-4898-FEA1C9CA86C8}"/>
              </a:ext>
            </a:extLst>
          </p:cNvPr>
          <p:cNvSpPr txBox="1"/>
          <p:nvPr/>
        </p:nvSpPr>
        <p:spPr>
          <a:xfrm>
            <a:off x="557302" y="4615023"/>
            <a:ext cx="3504565" cy="2268667"/>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spTree>
    <p:extLst>
      <p:ext uri="{BB962C8B-B14F-4D97-AF65-F5344CB8AC3E}">
        <p14:creationId xmlns:p14="http://schemas.microsoft.com/office/powerpoint/2010/main" val="25748613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B6130-FBA7-0666-B988-47989162E504}"/>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36C87372-692F-EA15-42D8-83AC0B59710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932DC46D-6EA8-2EAD-4FEE-3B5B1ED8705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CB9D638-85E3-8650-6516-7FDDFB04BC50}"/>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latin typeface="Trebuchet MS" panose="020B0603020202020204" pitchFamily="34" charset="0"/>
              </a:rPr>
              <a:t>PGR (GIB)/10ML</a:t>
            </a:r>
          </a:p>
        </p:txBody>
      </p:sp>
      <p:sp>
        <p:nvSpPr>
          <p:cNvPr id="3" name="object 7">
            <a:extLst>
              <a:ext uri="{FF2B5EF4-FFF2-40B4-BE49-F238E27FC236}">
                <a16:creationId xmlns:a16="http://schemas.microsoft.com/office/drawing/2014/main" id="{F4EEFF69-6E3A-C8EE-11A9-C147674E2C2F}"/>
              </a:ext>
            </a:extLst>
          </p:cNvPr>
          <p:cNvSpPr/>
          <p:nvPr/>
        </p:nvSpPr>
        <p:spPr>
          <a:xfrm>
            <a:off x="5814681" y="284381"/>
            <a:ext cx="4378569"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lnSpc>
                <a:spcPct val="150000"/>
              </a:lnSpc>
            </a:pPr>
            <a:r>
              <a:rPr lang="en-IN" b="1" dirty="0"/>
              <a:t>MIX MICRO NUTRIENTS</a:t>
            </a:r>
          </a:p>
        </p:txBody>
      </p:sp>
      <p:sp>
        <p:nvSpPr>
          <p:cNvPr id="10" name="object 93">
            <a:extLst>
              <a:ext uri="{FF2B5EF4-FFF2-40B4-BE49-F238E27FC236}">
                <a16:creationId xmlns:a16="http://schemas.microsoft.com/office/drawing/2014/main" id="{86D18ABE-DB7E-3C28-1401-D3D457FC5B6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22" name="object 208">
            <a:extLst>
              <a:ext uri="{FF2B5EF4-FFF2-40B4-BE49-F238E27FC236}">
                <a16:creationId xmlns:a16="http://schemas.microsoft.com/office/drawing/2014/main" id="{A7F356ED-465F-7BFA-B600-EB2FA532C7D3}"/>
              </a:ext>
            </a:extLst>
          </p:cNvPr>
          <p:cNvSpPr txBox="1"/>
          <p:nvPr/>
        </p:nvSpPr>
        <p:spPr>
          <a:xfrm>
            <a:off x="848639" y="4414537"/>
            <a:ext cx="3180614" cy="2312268"/>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10</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10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a:t>
            </a:r>
            <a:r>
              <a:rPr lang="en-IN" sz="1400" b="1" spc="-68" dirty="0">
                <a:solidFill>
                  <a:srgbClr val="151616"/>
                </a:solidFill>
                <a:latin typeface="Trebuchet MS" panose="020B0603020202020204" pitchFamily="34" charset="0"/>
                <a:cs typeface="Tahoma"/>
              </a:rPr>
              <a:t>00</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23" name="object 331">
            <a:extLst>
              <a:ext uri="{FF2B5EF4-FFF2-40B4-BE49-F238E27FC236}">
                <a16:creationId xmlns:a16="http://schemas.microsoft.com/office/drawing/2014/main" id="{8BC3AC3A-49CE-FFA2-47E5-A2EF859696FC}"/>
              </a:ext>
            </a:extLst>
          </p:cNvPr>
          <p:cNvPicPr/>
          <p:nvPr/>
        </p:nvPicPr>
        <p:blipFill>
          <a:blip r:embed="rId3" cstate="print"/>
          <a:stretch>
            <a:fillRect/>
          </a:stretch>
        </p:blipFill>
        <p:spPr>
          <a:xfrm>
            <a:off x="1685747" y="1106381"/>
            <a:ext cx="2263953" cy="2268627"/>
          </a:xfrm>
          <a:prstGeom prst="rect">
            <a:avLst/>
          </a:prstGeom>
        </p:spPr>
      </p:pic>
      <p:sp>
        <p:nvSpPr>
          <p:cNvPr id="8" name="object 2">
            <a:extLst>
              <a:ext uri="{FF2B5EF4-FFF2-40B4-BE49-F238E27FC236}">
                <a16:creationId xmlns:a16="http://schemas.microsoft.com/office/drawing/2014/main" id="{6F1C299E-735E-4D3C-332E-6C8D5006416A}"/>
              </a:ext>
            </a:extLst>
          </p:cNvPr>
          <p:cNvSpPr txBox="1"/>
          <p:nvPr/>
        </p:nvSpPr>
        <p:spPr>
          <a:xfrm>
            <a:off x="5768731" y="4328616"/>
            <a:ext cx="4378569" cy="2484110"/>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MIX MICRONUTRIENTS</a:t>
            </a:r>
          </a:p>
          <a:p>
            <a:r>
              <a:rPr sz="1400" dirty="0"/>
              <a:t>Packing :</a:t>
            </a:r>
          </a:p>
          <a:p>
            <a:r>
              <a:rPr sz="1400" dirty="0">
                <a:solidFill>
                  <a:schemeClr val="tx1"/>
                </a:solidFill>
              </a:rPr>
              <a:t>10 ML X 5 Nos = 1 Tray (100 Tray X 1 Box) Dose :</a:t>
            </a:r>
          </a:p>
          <a:p>
            <a:r>
              <a:rPr sz="1400" dirty="0">
                <a:solidFill>
                  <a:schemeClr val="tx1"/>
                </a:solidFill>
              </a:rPr>
              <a:t>10 ml / 15 liter water</a:t>
            </a:r>
          </a:p>
          <a:p>
            <a:r>
              <a:rPr sz="1400" dirty="0"/>
              <a:t>Use :</a:t>
            </a:r>
          </a:p>
          <a:p>
            <a:r>
              <a:rPr sz="1400" dirty="0">
                <a:solidFill>
                  <a:schemeClr val="tx1"/>
                </a:solidFill>
              </a:rPr>
              <a:t>Maintain the all nutrient balance in plant make plant healthier and decrease the atomsphere stress</a:t>
            </a:r>
          </a:p>
          <a:p>
            <a:r>
              <a:rPr sz="1400" dirty="0">
                <a:solidFill>
                  <a:schemeClr val="tx1"/>
                </a:solidFill>
              </a:rPr>
              <a:t>Increase the enzyme balance in plant and growth of overall plant</a:t>
            </a:r>
          </a:p>
          <a:p>
            <a:r>
              <a:rPr sz="1400" dirty="0">
                <a:solidFill>
                  <a:schemeClr val="tx1"/>
                </a:solidFill>
              </a:rPr>
              <a:t>Increases fruit quality and yields</a:t>
            </a:r>
          </a:p>
          <a:p>
            <a:r>
              <a:rPr sz="1400" dirty="0">
                <a:solidFill>
                  <a:schemeClr val="tx1"/>
                </a:solidFill>
              </a:rPr>
              <a:t>Increases size, taste and colour of fruits</a:t>
            </a:r>
          </a:p>
        </p:txBody>
      </p:sp>
      <p:pic>
        <p:nvPicPr>
          <p:cNvPr id="9" name="object 9">
            <a:extLst>
              <a:ext uri="{FF2B5EF4-FFF2-40B4-BE49-F238E27FC236}">
                <a16:creationId xmlns:a16="http://schemas.microsoft.com/office/drawing/2014/main" id="{4BFEF17B-D80B-8B16-84E0-3B7CF4AC42A9}"/>
              </a:ext>
            </a:extLst>
          </p:cNvPr>
          <p:cNvPicPr/>
          <p:nvPr/>
        </p:nvPicPr>
        <p:blipFill>
          <a:blip r:embed="rId4" cstate="print"/>
          <a:stretch>
            <a:fillRect/>
          </a:stretch>
        </p:blipFill>
        <p:spPr>
          <a:xfrm>
            <a:off x="6672838" y="1106381"/>
            <a:ext cx="2375446" cy="2336458"/>
          </a:xfrm>
          <a:prstGeom prst="rect">
            <a:avLst/>
          </a:prstGeom>
        </p:spPr>
      </p:pic>
    </p:spTree>
    <p:extLst>
      <p:ext uri="{BB962C8B-B14F-4D97-AF65-F5344CB8AC3E}">
        <p14:creationId xmlns:p14="http://schemas.microsoft.com/office/powerpoint/2010/main" val="12315373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A15D-6188-8F4C-D380-2767A981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E3FD7AED-3770-4C96-3D02-ECCE74B89573}"/>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233F85F9-FA52-F049-A5F5-BDBACFC8A0F7}"/>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7AB18F35-C769-F8E6-4A0E-D7A5CD3AF1C3}"/>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FUNGICIDE</a:t>
            </a:r>
          </a:p>
          <a:p>
            <a:pPr algn="ctr"/>
            <a:endParaRPr lang="en-IN" b="1" dirty="0">
              <a:solidFill>
                <a:schemeClr val="tx2"/>
              </a:solidFill>
            </a:endParaRPr>
          </a:p>
        </p:txBody>
      </p:sp>
      <p:sp>
        <p:nvSpPr>
          <p:cNvPr id="3" name="object 7">
            <a:extLst>
              <a:ext uri="{FF2B5EF4-FFF2-40B4-BE49-F238E27FC236}">
                <a16:creationId xmlns:a16="http://schemas.microsoft.com/office/drawing/2014/main" id="{BA9F5CD3-7772-D705-7A50-7D3C51907CB8}"/>
              </a:ext>
            </a:extLst>
          </p:cNvPr>
          <p:cNvSpPr/>
          <p:nvPr/>
        </p:nvSpPr>
        <p:spPr>
          <a:xfrm>
            <a:off x="5768731" y="284381"/>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VIRICIDE</a:t>
            </a:r>
          </a:p>
        </p:txBody>
      </p:sp>
      <p:sp>
        <p:nvSpPr>
          <p:cNvPr id="10" name="object 93">
            <a:extLst>
              <a:ext uri="{FF2B5EF4-FFF2-40B4-BE49-F238E27FC236}">
                <a16:creationId xmlns:a16="http://schemas.microsoft.com/office/drawing/2014/main" id="{979C856B-7FE5-7321-8C77-4239A048D05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3">
            <a:extLst>
              <a:ext uri="{FF2B5EF4-FFF2-40B4-BE49-F238E27FC236}">
                <a16:creationId xmlns:a16="http://schemas.microsoft.com/office/drawing/2014/main" id="{A94827FB-115C-829D-A21A-32908052A7CD}"/>
              </a:ext>
            </a:extLst>
          </p:cNvPr>
          <p:cNvSpPr txBox="1"/>
          <p:nvPr/>
        </p:nvSpPr>
        <p:spPr>
          <a:xfrm>
            <a:off x="783863" y="4323607"/>
            <a:ext cx="3576320" cy="2471286"/>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FUNGICIDE</a:t>
            </a:r>
          </a:p>
          <a:p>
            <a:r>
              <a:rPr sz="1400" dirty="0"/>
              <a:t>Packing :</a:t>
            </a:r>
          </a:p>
          <a:p>
            <a:r>
              <a:rPr sz="1400" dirty="0">
                <a:solidFill>
                  <a:schemeClr val="tx1"/>
                </a:solidFill>
              </a:rPr>
              <a:t>5 ML X 5 Nos = 1 Tray</a:t>
            </a:r>
          </a:p>
          <a:p>
            <a:r>
              <a:rPr sz="1400" dirty="0">
                <a:solidFill>
                  <a:schemeClr val="tx1"/>
                </a:solidFill>
              </a:rPr>
              <a:t>(100 Tray X 1 Box)</a:t>
            </a:r>
          </a:p>
          <a:p>
            <a:r>
              <a:rPr sz="1400" dirty="0"/>
              <a:t>Dose :</a:t>
            </a:r>
          </a:p>
          <a:p>
            <a:r>
              <a:rPr sz="1400" dirty="0">
                <a:solidFill>
                  <a:schemeClr val="tx1"/>
                </a:solidFill>
              </a:rPr>
              <a:t>5 ml / 15 liter water</a:t>
            </a:r>
          </a:p>
          <a:p>
            <a:r>
              <a:rPr sz="1400" dirty="0"/>
              <a:t>Use :</a:t>
            </a:r>
          </a:p>
          <a:p>
            <a:r>
              <a:rPr sz="1400" dirty="0">
                <a:solidFill>
                  <a:schemeClr val="tx1"/>
                </a:solidFill>
              </a:rPr>
              <a:t>used against downy mildew, powdery mildew, grey mildew used against early bright, anthracnose, leaf spot, mosaic improve plants growth and crop quality</a:t>
            </a:r>
          </a:p>
        </p:txBody>
      </p:sp>
      <p:pic>
        <p:nvPicPr>
          <p:cNvPr id="6" name="object 8">
            <a:extLst>
              <a:ext uri="{FF2B5EF4-FFF2-40B4-BE49-F238E27FC236}">
                <a16:creationId xmlns:a16="http://schemas.microsoft.com/office/drawing/2014/main" id="{8EDE959D-12A2-DC66-01C0-8B8E81707DF6}"/>
              </a:ext>
            </a:extLst>
          </p:cNvPr>
          <p:cNvPicPr/>
          <p:nvPr/>
        </p:nvPicPr>
        <p:blipFill>
          <a:blip r:embed="rId3" cstate="print"/>
          <a:stretch>
            <a:fillRect/>
          </a:stretch>
        </p:blipFill>
        <p:spPr>
          <a:xfrm>
            <a:off x="1384300" y="997116"/>
            <a:ext cx="2375446" cy="2085160"/>
          </a:xfrm>
          <a:prstGeom prst="rect">
            <a:avLst/>
          </a:prstGeom>
        </p:spPr>
      </p:pic>
      <p:sp>
        <p:nvSpPr>
          <p:cNvPr id="5" name="object 4">
            <a:extLst>
              <a:ext uri="{FF2B5EF4-FFF2-40B4-BE49-F238E27FC236}">
                <a16:creationId xmlns:a16="http://schemas.microsoft.com/office/drawing/2014/main" id="{A26C7C8C-0158-68B9-62D4-7D78E584F97D}"/>
              </a:ext>
            </a:extLst>
          </p:cNvPr>
          <p:cNvSpPr txBox="1"/>
          <p:nvPr/>
        </p:nvSpPr>
        <p:spPr>
          <a:xfrm>
            <a:off x="5850210" y="4320721"/>
            <a:ext cx="3806825" cy="258381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00773A"/>
                </a:solidFill>
                <a:latin typeface="Trebuchet MS" panose="020B0603020202020204" pitchFamily="34" charset="0"/>
                <a:cs typeface="Trebuchet MS"/>
              </a:rPr>
              <a:t>VIRICIDE</a:t>
            </a:r>
            <a:endParaRPr sz="1400" b="1" dirty="0">
              <a:latin typeface="Trebuchet MS" panose="020B0603020202020204" pitchFamily="34" charset="0"/>
              <a:cs typeface="Trebuchet MS"/>
            </a:endParaRPr>
          </a:p>
          <a:p>
            <a:pPr marL="12700">
              <a:lnSpc>
                <a:spcPct val="100000"/>
              </a:lnSpc>
            </a:pPr>
            <a:r>
              <a:rPr sz="1400" b="1" spc="-100" dirty="0">
                <a:solidFill>
                  <a:srgbClr val="00773A"/>
                </a:solidFill>
                <a:latin typeface="Trebuchet MS" panose="020B0603020202020204" pitchFamily="34" charset="0"/>
                <a:cs typeface="Trebuchet MS"/>
              </a:rPr>
              <a:t>Packing</a:t>
            </a:r>
            <a:r>
              <a:rPr sz="1400" b="1" spc="-6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ts val="1680"/>
              </a:lnSpc>
            </a:pP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50" dirty="0">
                <a:solidFill>
                  <a:srgbClr val="151616"/>
                </a:solidFill>
                <a:latin typeface="Trebuchet MS" panose="020B0603020202020204" pitchFamily="34" charset="0"/>
                <a:cs typeface="Tahoma"/>
              </a:rPr>
              <a:t>ML</a:t>
            </a:r>
            <a:r>
              <a:rPr sz="1400" b="1" spc="-85"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80" dirty="0">
                <a:solidFill>
                  <a:srgbClr val="151616"/>
                </a:solidFill>
                <a:latin typeface="Trebuchet MS" panose="020B0603020202020204" pitchFamily="34" charset="0"/>
                <a:cs typeface="Tahoma"/>
              </a:rPr>
              <a:t>Nos</a:t>
            </a:r>
            <a:r>
              <a:rPr sz="1400" b="1" spc="-85" dirty="0">
                <a:solidFill>
                  <a:srgbClr val="151616"/>
                </a:solidFill>
                <a:latin typeface="Trebuchet MS" panose="020B0603020202020204" pitchFamily="34" charset="0"/>
                <a:cs typeface="Tahoma"/>
              </a:rPr>
              <a:t> </a:t>
            </a:r>
            <a:r>
              <a:rPr sz="1400" b="1" spc="150" dirty="0">
                <a:solidFill>
                  <a:srgbClr val="151616"/>
                </a:solidFill>
                <a:latin typeface="Trebuchet MS" panose="020B0603020202020204" pitchFamily="34" charset="0"/>
                <a:cs typeface="Tahoma"/>
              </a:rPr>
              <a:t>=</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5"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2700">
              <a:lnSpc>
                <a:spcPct val="100000"/>
              </a:lnSpc>
            </a:pPr>
            <a:r>
              <a:rPr sz="1400" b="1" spc="-80" dirty="0">
                <a:solidFill>
                  <a:srgbClr val="151616"/>
                </a:solidFill>
                <a:latin typeface="Trebuchet MS" panose="020B0603020202020204" pitchFamily="34" charset="0"/>
                <a:cs typeface="Tahoma"/>
              </a:rPr>
              <a:t>(100 </a:t>
            </a:r>
            <a:r>
              <a:rPr sz="1400" b="1" spc="-140" dirty="0">
                <a:solidFill>
                  <a:srgbClr val="151616"/>
                </a:solidFill>
                <a:latin typeface="Trebuchet MS" panose="020B0603020202020204" pitchFamily="34" charset="0"/>
                <a:cs typeface="Tahoma"/>
              </a:rPr>
              <a:t>Tray</a:t>
            </a:r>
            <a:r>
              <a:rPr sz="1400" b="1" spc="-80"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0"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2700">
              <a:lnSpc>
                <a:spcPct val="100000"/>
              </a:lnSpc>
              <a:spcBef>
                <a:spcPts val="1675"/>
              </a:spcBef>
            </a:pPr>
            <a:r>
              <a:rPr sz="1400" b="1" spc="-85" dirty="0">
                <a:solidFill>
                  <a:srgbClr val="00773A"/>
                </a:solidFill>
                <a:latin typeface="Trebuchet MS" panose="020B0603020202020204" pitchFamily="34" charset="0"/>
                <a:cs typeface="Trebuchet MS"/>
              </a:rPr>
              <a:t>Dose</a:t>
            </a:r>
            <a:r>
              <a:rPr sz="1400" b="1" spc="-7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ct val="100000"/>
              </a:lnSpc>
            </a:pPr>
            <a:r>
              <a:rPr sz="1400" b="1" spc="-75" dirty="0">
                <a:solidFill>
                  <a:srgbClr val="151616"/>
                </a:solidFill>
                <a:latin typeface="Trebuchet MS" panose="020B0603020202020204" pitchFamily="34" charset="0"/>
                <a:cs typeface="Tahoma"/>
              </a:rPr>
              <a:t>5</a:t>
            </a:r>
            <a:r>
              <a:rPr sz="1400" b="1" spc="-80" dirty="0">
                <a:solidFill>
                  <a:srgbClr val="151616"/>
                </a:solidFill>
                <a:latin typeface="Trebuchet MS" panose="020B0603020202020204" pitchFamily="34" charset="0"/>
                <a:cs typeface="Tahoma"/>
              </a:rPr>
              <a:t> </a:t>
            </a:r>
            <a:r>
              <a:rPr sz="1400" b="1" spc="-105" dirty="0">
                <a:solidFill>
                  <a:srgbClr val="151616"/>
                </a:solidFill>
                <a:latin typeface="Trebuchet MS" panose="020B0603020202020204" pitchFamily="34" charset="0"/>
                <a:cs typeface="Tahoma"/>
              </a:rPr>
              <a:t>ml</a:t>
            </a:r>
            <a:r>
              <a:rPr sz="1400" b="1" spc="-75" dirty="0">
                <a:solidFill>
                  <a:srgbClr val="151616"/>
                </a:solidFill>
                <a:latin typeface="Trebuchet MS" panose="020B0603020202020204" pitchFamily="34" charset="0"/>
                <a:cs typeface="Tahoma"/>
              </a:rPr>
              <a:t> </a:t>
            </a:r>
            <a:r>
              <a:rPr sz="1400" b="1" spc="-160" dirty="0">
                <a:solidFill>
                  <a:srgbClr val="151616"/>
                </a:solidFill>
                <a:latin typeface="Trebuchet MS" panose="020B0603020202020204" pitchFamily="34" charset="0"/>
                <a:cs typeface="Tahoma"/>
              </a:rPr>
              <a:t>/</a:t>
            </a:r>
            <a:r>
              <a:rPr sz="1400" b="1" spc="-75" dirty="0">
                <a:solidFill>
                  <a:srgbClr val="151616"/>
                </a:solidFill>
                <a:latin typeface="Trebuchet MS" panose="020B0603020202020204" pitchFamily="34" charset="0"/>
                <a:cs typeface="Tahoma"/>
              </a:rPr>
              <a:t> 15 </a:t>
            </a:r>
            <a:r>
              <a:rPr sz="1400" b="1" spc="-95" dirty="0">
                <a:solidFill>
                  <a:srgbClr val="151616"/>
                </a:solidFill>
                <a:latin typeface="Trebuchet MS" panose="020B0603020202020204" pitchFamily="34" charset="0"/>
                <a:cs typeface="Tahoma"/>
              </a:rPr>
              <a:t>liter</a:t>
            </a:r>
            <a:r>
              <a:rPr sz="1400" b="1" spc="-75" dirty="0">
                <a:solidFill>
                  <a:srgbClr val="151616"/>
                </a:solidFill>
                <a:latin typeface="Trebuchet MS" panose="020B0603020202020204" pitchFamily="34" charset="0"/>
                <a:cs typeface="Tahoma"/>
              </a:rPr>
              <a:t> </a:t>
            </a:r>
            <a:r>
              <a:rPr sz="1400" b="1" spc="-10"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2700">
              <a:lnSpc>
                <a:spcPct val="100000"/>
              </a:lnSpc>
              <a:spcBef>
                <a:spcPts val="1675"/>
              </a:spcBef>
            </a:pPr>
            <a:r>
              <a:rPr lang="en-IN" sz="1400" b="1" spc="-85" dirty="0">
                <a:solidFill>
                  <a:srgbClr val="00773A"/>
                </a:solidFill>
                <a:latin typeface="Trebuchet MS" panose="020B0603020202020204" pitchFamily="34" charset="0"/>
                <a:cs typeface="Trebuchet MS"/>
              </a:rPr>
              <a:t>Use</a:t>
            </a:r>
            <a:r>
              <a:rPr lang="en-IN" sz="1400" b="1" spc="-55" dirty="0">
                <a:solidFill>
                  <a:srgbClr val="00773A"/>
                </a:solidFill>
                <a:latin typeface="Trebuchet MS" panose="020B0603020202020204" pitchFamily="34" charset="0"/>
                <a:cs typeface="Trebuchet MS"/>
              </a:rPr>
              <a:t> </a:t>
            </a:r>
            <a:r>
              <a:rPr lang="en-IN" sz="1400" b="1" spc="-50" dirty="0">
                <a:solidFill>
                  <a:srgbClr val="00773A"/>
                </a:solidFill>
                <a:latin typeface="Trebuchet MS" panose="020B0603020202020204" pitchFamily="34" charset="0"/>
                <a:cs typeface="Trebuchet MS"/>
              </a:rPr>
              <a:t>:</a:t>
            </a:r>
          </a:p>
          <a:p>
            <a:pPr marL="12700" marR="5080" algn="just">
              <a:lnSpc>
                <a:spcPct val="100000"/>
              </a:lnSpc>
            </a:pPr>
            <a:r>
              <a:rPr lang="en-US" sz="1400" b="1" spc="-125" dirty="0">
                <a:solidFill>
                  <a:srgbClr val="151616"/>
                </a:solidFill>
                <a:latin typeface="Trebuchet MS" panose="020B0603020202020204" pitchFamily="34" charset="0"/>
                <a:cs typeface="Tahoma"/>
              </a:rPr>
              <a:t>Used</a:t>
            </a:r>
            <a:r>
              <a:rPr lang="en-US" sz="1400" b="1" spc="1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against</a:t>
            </a:r>
            <a:r>
              <a:rPr lang="en-US" sz="1400" b="1" spc="2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all</a:t>
            </a:r>
            <a:r>
              <a:rPr lang="en-US" sz="1400" b="1" spc="35"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types</a:t>
            </a:r>
            <a:r>
              <a:rPr lang="en-US" sz="1400" b="1" spc="3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viruses</a:t>
            </a:r>
            <a:r>
              <a:rPr lang="en-US" sz="1400" b="1" spc="40" dirty="0">
                <a:solidFill>
                  <a:srgbClr val="151616"/>
                </a:solidFill>
                <a:latin typeface="Trebuchet MS" panose="020B0603020202020204" pitchFamily="34" charset="0"/>
                <a:cs typeface="Tahoma"/>
              </a:rPr>
              <a:t> </a:t>
            </a:r>
            <a:r>
              <a:rPr lang="en-US" sz="1400" b="1" spc="-170" dirty="0">
                <a:solidFill>
                  <a:srgbClr val="151616"/>
                </a:solidFill>
                <a:latin typeface="Trebuchet MS" panose="020B0603020202020204" pitchFamily="34" charset="0"/>
                <a:cs typeface="Tahoma"/>
              </a:rPr>
              <a:t>and</a:t>
            </a:r>
            <a:r>
              <a:rPr lang="en-US" sz="1400" b="1" spc="60" dirty="0">
                <a:solidFill>
                  <a:srgbClr val="151616"/>
                </a:solidFill>
                <a:latin typeface="Trebuchet MS" panose="020B0603020202020204" pitchFamily="34" charset="0"/>
                <a:cs typeface="Tahoma"/>
              </a:rPr>
              <a:t> </a:t>
            </a:r>
            <a:r>
              <a:rPr lang="en-US" sz="1400" b="1" spc="-110" dirty="0">
                <a:solidFill>
                  <a:srgbClr val="151616"/>
                </a:solidFill>
                <a:latin typeface="Trebuchet MS" panose="020B0603020202020204" pitchFamily="34" charset="0"/>
                <a:cs typeface="Tahoma"/>
              </a:rPr>
              <a:t>bacteria</a:t>
            </a:r>
            <a:r>
              <a:rPr lang="en-US" sz="1400" b="1" spc="35" dirty="0">
                <a:solidFill>
                  <a:srgbClr val="151616"/>
                </a:solidFill>
                <a:latin typeface="Trebuchet MS" panose="020B0603020202020204" pitchFamily="34" charset="0"/>
                <a:cs typeface="Tahoma"/>
              </a:rPr>
              <a:t> </a:t>
            </a:r>
            <a:r>
              <a:rPr lang="en-US" sz="1400" b="1" spc="-155" dirty="0">
                <a:solidFill>
                  <a:srgbClr val="151616"/>
                </a:solidFill>
                <a:latin typeface="Trebuchet MS" panose="020B0603020202020204" pitchFamily="34" charset="0"/>
                <a:cs typeface="Tahoma"/>
              </a:rPr>
              <a:t>in</a:t>
            </a:r>
            <a:r>
              <a:rPr lang="en-US" sz="1400" b="1" spc="45" dirty="0">
                <a:solidFill>
                  <a:srgbClr val="151616"/>
                </a:solidFill>
                <a:latin typeface="Trebuchet MS" panose="020B0603020202020204" pitchFamily="34" charset="0"/>
                <a:cs typeface="Tahoma"/>
              </a:rPr>
              <a:t> </a:t>
            </a:r>
            <a:r>
              <a:rPr lang="en-US" sz="1400" b="1" spc="-130" dirty="0">
                <a:solidFill>
                  <a:srgbClr val="151616"/>
                </a:solidFill>
                <a:latin typeface="Trebuchet MS" panose="020B0603020202020204" pitchFamily="34" charset="0"/>
                <a:cs typeface="Tahoma"/>
              </a:rPr>
              <a:t>plant</a:t>
            </a:r>
            <a:r>
              <a:rPr lang="en-US" sz="1400" b="1" spc="40" dirty="0">
                <a:solidFill>
                  <a:srgbClr val="151616"/>
                </a:solidFill>
                <a:latin typeface="Trebuchet MS" panose="020B0603020202020204" pitchFamily="34" charset="0"/>
                <a:cs typeface="Tahoma"/>
              </a:rPr>
              <a:t> </a:t>
            </a:r>
            <a:r>
              <a:rPr lang="en-US" sz="1400" b="1" spc="-75" dirty="0">
                <a:solidFill>
                  <a:srgbClr val="151616"/>
                </a:solidFill>
                <a:latin typeface="Trebuchet MS" panose="020B0603020202020204" pitchFamily="34" charset="0"/>
                <a:cs typeface="Tahoma"/>
              </a:rPr>
              <a:t>used </a:t>
            </a:r>
            <a:r>
              <a:rPr lang="en-US" sz="1400" b="1" spc="-40" dirty="0">
                <a:solidFill>
                  <a:srgbClr val="151616"/>
                </a:solidFill>
                <a:latin typeface="Trebuchet MS" panose="020B0603020202020204" pitchFamily="34" charset="0"/>
                <a:cs typeface="Tahoma"/>
              </a:rPr>
              <a:t>against</a:t>
            </a:r>
            <a:r>
              <a:rPr lang="en-US" sz="1400" b="1" spc="-70" dirty="0">
                <a:solidFill>
                  <a:srgbClr val="151616"/>
                </a:solidFill>
                <a:latin typeface="Trebuchet MS" panose="020B0603020202020204" pitchFamily="34" charset="0"/>
                <a:cs typeface="Tahoma"/>
              </a:rPr>
              <a:t> </a:t>
            </a:r>
            <a:r>
              <a:rPr lang="en-US" sz="1400" b="1" spc="-25" dirty="0">
                <a:solidFill>
                  <a:srgbClr val="151616"/>
                </a:solidFill>
                <a:latin typeface="Trebuchet MS" panose="020B0603020202020204" pitchFamily="34" charset="0"/>
                <a:cs typeface="Tahoma"/>
              </a:rPr>
              <a:t>early</a:t>
            </a:r>
            <a:r>
              <a:rPr lang="en-US" sz="1400" b="1" spc="-85" dirty="0">
                <a:solidFill>
                  <a:srgbClr val="151616"/>
                </a:solidFill>
                <a:latin typeface="Trebuchet MS" panose="020B0603020202020204" pitchFamily="34" charset="0"/>
                <a:cs typeface="Tahoma"/>
              </a:rPr>
              <a:t> </a:t>
            </a:r>
            <a:r>
              <a:rPr lang="en-US" sz="1400" b="1" spc="-50" dirty="0">
                <a:solidFill>
                  <a:srgbClr val="151616"/>
                </a:solidFill>
                <a:latin typeface="Trebuchet MS" panose="020B0603020202020204" pitchFamily="34" charset="0"/>
                <a:cs typeface="Tahoma"/>
              </a:rPr>
              <a:t>bright,</a:t>
            </a:r>
            <a:r>
              <a:rPr lang="en-US" sz="1400" b="1" spc="-60"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9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spot,</a:t>
            </a:r>
            <a:r>
              <a:rPr lang="en-US" sz="1400" b="1" spc="-8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mosaic</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and</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75" dirty="0">
                <a:solidFill>
                  <a:srgbClr val="151616"/>
                </a:solidFill>
                <a:latin typeface="Trebuchet MS" panose="020B0603020202020204" pitchFamily="34" charset="0"/>
                <a:cs typeface="Tahoma"/>
              </a:rPr>
              <a:t> </a:t>
            </a:r>
            <a:r>
              <a:rPr lang="en-US" sz="1400" b="1" spc="-40" dirty="0">
                <a:solidFill>
                  <a:srgbClr val="151616"/>
                </a:solidFill>
                <a:latin typeface="Trebuchet MS" panose="020B0603020202020204" pitchFamily="34" charset="0"/>
                <a:cs typeface="Tahoma"/>
              </a:rPr>
              <a:t>curl </a:t>
            </a:r>
            <a:r>
              <a:rPr lang="en-US" sz="1400" b="1" spc="-105" dirty="0">
                <a:solidFill>
                  <a:srgbClr val="151616"/>
                </a:solidFill>
                <a:latin typeface="Trebuchet MS" panose="020B0603020202020204" pitchFamily="34" charset="0"/>
                <a:cs typeface="Tahoma"/>
              </a:rPr>
              <a:t>improve</a:t>
            </a:r>
            <a:r>
              <a:rPr lang="en-US" sz="1400" b="1" spc="-195" dirty="0">
                <a:solidFill>
                  <a:srgbClr val="151616"/>
                </a:solidFill>
                <a:latin typeface="Trebuchet MS" panose="020B0603020202020204" pitchFamily="34" charset="0"/>
                <a:cs typeface="Tahoma"/>
              </a:rPr>
              <a:t> </a:t>
            </a:r>
            <a:r>
              <a:rPr lang="en-US" sz="1400" b="1" spc="-95" dirty="0">
                <a:solidFill>
                  <a:srgbClr val="151616"/>
                </a:solidFill>
                <a:latin typeface="Trebuchet MS" panose="020B0603020202020204" pitchFamily="34" charset="0"/>
                <a:cs typeface="Tahoma"/>
              </a:rPr>
              <a:t>plants</a:t>
            </a:r>
            <a:r>
              <a:rPr lang="en-US" sz="1400" b="1" spc="-200"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growth</a:t>
            </a:r>
            <a:r>
              <a:rPr lang="en-US" sz="1400" b="1" spc="-195" dirty="0">
                <a:solidFill>
                  <a:srgbClr val="151616"/>
                </a:solidFill>
                <a:latin typeface="Trebuchet MS" panose="020B0603020202020204" pitchFamily="34" charset="0"/>
                <a:cs typeface="Tahoma"/>
              </a:rPr>
              <a:t> </a:t>
            </a:r>
            <a:r>
              <a:rPr lang="en-US" sz="1400" b="1" spc="-120" dirty="0">
                <a:solidFill>
                  <a:srgbClr val="151616"/>
                </a:solidFill>
                <a:latin typeface="Trebuchet MS" panose="020B0603020202020204" pitchFamily="34" charset="0"/>
                <a:cs typeface="Tahoma"/>
              </a:rPr>
              <a:t>and</a:t>
            </a:r>
            <a:r>
              <a:rPr lang="en-US" sz="1400" b="1" spc="-19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crop</a:t>
            </a:r>
            <a:r>
              <a:rPr lang="en-US" sz="1400" b="1" spc="-195"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quality</a:t>
            </a:r>
            <a:endParaRPr lang="en-US" sz="1400" b="1" dirty="0">
              <a:latin typeface="Trebuchet MS" panose="020B0603020202020204" pitchFamily="34" charset="0"/>
              <a:cs typeface="Tahoma"/>
            </a:endParaRPr>
          </a:p>
        </p:txBody>
      </p:sp>
      <p:pic>
        <p:nvPicPr>
          <p:cNvPr id="7" name="object 7">
            <a:extLst>
              <a:ext uri="{FF2B5EF4-FFF2-40B4-BE49-F238E27FC236}">
                <a16:creationId xmlns:a16="http://schemas.microsoft.com/office/drawing/2014/main" id="{E18084C3-64B3-089D-C7CC-CDEF95C7C348}"/>
              </a:ext>
            </a:extLst>
          </p:cNvPr>
          <p:cNvPicPr/>
          <p:nvPr/>
        </p:nvPicPr>
        <p:blipFill>
          <a:blip r:embed="rId4" cstate="print"/>
          <a:stretch>
            <a:fillRect/>
          </a:stretch>
        </p:blipFill>
        <p:spPr>
          <a:xfrm>
            <a:off x="6565900" y="1190715"/>
            <a:ext cx="2375446" cy="2219679"/>
          </a:xfrm>
          <a:prstGeom prst="rect">
            <a:avLst/>
          </a:prstGeom>
        </p:spPr>
      </p:pic>
    </p:spTree>
    <p:extLst>
      <p:ext uri="{BB962C8B-B14F-4D97-AF65-F5344CB8AC3E}">
        <p14:creationId xmlns:p14="http://schemas.microsoft.com/office/powerpoint/2010/main" val="40746066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D910-E980-F89C-8A36-C84CB40CAF20}"/>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8655300-6C18-4E39-7C13-BA62EBCABAA5}"/>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B941EBBF-A0D5-18ED-15EF-78F44648A97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1D24744C-0425-9901-2757-C7BC6A47F431}"/>
              </a:ext>
            </a:extLst>
          </p:cNvPr>
          <p:cNvSpPr/>
          <p:nvPr/>
        </p:nvSpPr>
        <p:spPr>
          <a:xfrm>
            <a:off x="5803900" y="3524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MITYCIDE</a:t>
            </a: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45C7D603-1091-6729-AEA5-CA335E1B64E5}"/>
              </a:ext>
            </a:extLst>
          </p:cNvPr>
          <p:cNvSpPr/>
          <p:nvPr/>
        </p:nvSpPr>
        <p:spPr>
          <a:xfrm>
            <a:off x="393700" y="352425"/>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LARVICIDE</a:t>
            </a:r>
          </a:p>
        </p:txBody>
      </p:sp>
      <p:sp>
        <p:nvSpPr>
          <p:cNvPr id="10" name="object 93">
            <a:extLst>
              <a:ext uri="{FF2B5EF4-FFF2-40B4-BE49-F238E27FC236}">
                <a16:creationId xmlns:a16="http://schemas.microsoft.com/office/drawing/2014/main" id="{6EF904F1-179C-617F-F048-DCAD3183646C}"/>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2049" name="Image 1303">
            <a:extLst>
              <a:ext uri="{FF2B5EF4-FFF2-40B4-BE49-F238E27FC236}">
                <a16:creationId xmlns:a16="http://schemas.microsoft.com/office/drawing/2014/main" id="{F28ED702-32EE-C252-B515-C0EF36E5425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036782"/>
            <a:ext cx="2690813" cy="2427288"/>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24A335C9-0E68-F340-5798-AC381B220477}"/>
              </a:ext>
            </a:extLst>
          </p:cNvPr>
          <p:cNvSpPr txBox="1"/>
          <p:nvPr/>
        </p:nvSpPr>
        <p:spPr>
          <a:xfrm>
            <a:off x="546100" y="4143872"/>
            <a:ext cx="3576320" cy="2516073"/>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Larvicide</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Effective against Larva it has a toxic effect on eggs of some species and, in some cases, reduces fecundity it make plant healthier and decrease the insect stress</a:t>
            </a:r>
            <a:endParaRPr kumimoji="0" lang="en-US" altLang="en-US" i="0" u="none" strike="noStrike" cap="none" normalizeH="0" baseline="0" dirty="0">
              <a:ln>
                <a:noFill/>
              </a:ln>
              <a:solidFill>
                <a:schemeClr val="tx1"/>
              </a:solidFill>
              <a:effectLst/>
              <a:latin typeface="Trebuchet MS" panose="020B0603020202020204" pitchFamily="34" charset="0"/>
            </a:endParaRPr>
          </a:p>
        </p:txBody>
      </p:sp>
      <p:sp>
        <p:nvSpPr>
          <p:cNvPr id="6" name="object 3">
            <a:extLst>
              <a:ext uri="{FF2B5EF4-FFF2-40B4-BE49-F238E27FC236}">
                <a16:creationId xmlns:a16="http://schemas.microsoft.com/office/drawing/2014/main" id="{07DAF293-3083-7F4E-FF52-D43C75FC4F08}"/>
              </a:ext>
            </a:extLst>
          </p:cNvPr>
          <p:cNvSpPr txBox="1"/>
          <p:nvPr/>
        </p:nvSpPr>
        <p:spPr>
          <a:xfrm>
            <a:off x="6111240" y="4238292"/>
            <a:ext cx="3576320" cy="2485296"/>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t>MITYCIDE</a:t>
            </a:r>
          </a:p>
          <a:p>
            <a:r>
              <a:rPr dirty="0"/>
              <a:t>Packing :</a:t>
            </a:r>
            <a:r>
              <a:rPr lang="en-IN" dirty="0"/>
              <a:t>`</a:t>
            </a:r>
            <a:endParaRPr dirty="0"/>
          </a:p>
          <a:p>
            <a:r>
              <a:rPr dirty="0">
                <a:solidFill>
                  <a:schemeClr val="tx1"/>
                </a:solidFill>
              </a:rPr>
              <a:t>5 ML X 5 Nos = 1 Tray</a:t>
            </a:r>
          </a:p>
          <a:p>
            <a:r>
              <a:rPr dirty="0">
                <a:solidFill>
                  <a:schemeClr val="tx1"/>
                </a:solidFill>
              </a:rPr>
              <a:t>(100 Tray X 1 Box)</a:t>
            </a:r>
          </a:p>
          <a:p>
            <a:r>
              <a:rPr dirty="0"/>
              <a:t>Dose :</a:t>
            </a:r>
          </a:p>
          <a:p>
            <a:r>
              <a:rPr dirty="0">
                <a:solidFill>
                  <a:schemeClr val="tx1"/>
                </a:solidFill>
              </a:rPr>
              <a:t>5 ml / 15 liter water</a:t>
            </a:r>
          </a:p>
          <a:p>
            <a:r>
              <a:rPr dirty="0"/>
              <a:t>Use :</a:t>
            </a:r>
          </a:p>
          <a:p>
            <a:r>
              <a:rPr lang="en-US" altLang="en-US" dirty="0">
                <a:solidFill>
                  <a:schemeClr val="tx1"/>
                </a:solidFill>
              </a:rPr>
              <a:t>It control of sucking and chewing insects, </a:t>
            </a:r>
          </a:p>
          <a:p>
            <a:r>
              <a:rPr lang="en-US" altLang="en-US" dirty="0">
                <a:solidFill>
                  <a:schemeClr val="tx1"/>
                </a:solidFill>
              </a:rPr>
              <a:t>such as thripes, mites, </a:t>
            </a:r>
            <a:r>
              <a:rPr lang="en-US" altLang="en-US" dirty="0" err="1">
                <a:solidFill>
                  <a:schemeClr val="tx1"/>
                </a:solidFill>
              </a:rPr>
              <a:t>jassid</a:t>
            </a:r>
            <a:r>
              <a:rPr lang="en-US" altLang="en-US" dirty="0">
                <a:solidFill>
                  <a:schemeClr val="tx1"/>
                </a:solidFill>
              </a:rPr>
              <a:t> and aphides. it make plant healthier and decrease the insect stress</a:t>
            </a:r>
          </a:p>
        </p:txBody>
      </p:sp>
      <p:pic>
        <p:nvPicPr>
          <p:cNvPr id="2052" name="Image 1305">
            <a:extLst>
              <a:ext uri="{FF2B5EF4-FFF2-40B4-BE49-F238E27FC236}">
                <a16:creationId xmlns:a16="http://schemas.microsoft.com/office/drawing/2014/main" id="{9362B525-5CF8-3233-028F-3C81BE9C9EB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900" y="962025"/>
            <a:ext cx="2690813"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209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TotalTime>
  <Words>1242</Words>
  <Application>Microsoft Office PowerPoint</Application>
  <PresentationFormat>Custom</PresentationFormat>
  <Paragraphs>201</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Broucher.cdr</dc:title>
  <dc:creator>Anand-Pc</dc:creator>
  <cp:lastModifiedBy>karan raval</cp:lastModifiedBy>
  <cp:revision>9</cp:revision>
  <dcterms:created xsi:type="dcterms:W3CDTF">2025-03-10T10:35:18Z</dcterms:created>
  <dcterms:modified xsi:type="dcterms:W3CDTF">2025-03-19T13:17:14Z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2024-04-13T00:00:00Z</vt:filetime>
  </property>
  <property fmtid="{D5CDD505-2E9C-101B-9397-08002B2CF9AE}" pid="3" name="Creator">
    <vt:lpwstr>CorelDRAW X7</vt:lpwstr>
  </property>
  <property fmtid="{D5CDD505-2E9C-101B-9397-08002B2CF9AE}" pid="4" name="LastSaved">
    <vt:filetime>2025-03-10T00:00:00Z</vt:filetime>
  </property>
  <property fmtid="{D5CDD505-2E9C-101B-9397-08002B2CF9AE}" pid="5" name="Producer">
    <vt:lpwstr>3-Heights(TM) PDF Security Shell 4.8.25.2 (http://www.pdf-tools.com)</vt:lpwstr>
  </property>
</Properties>
</file>